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0" d="100"/>
          <a:sy n="120" d="100"/>
        </p:scale>
        <p:origin x="8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02549476"/>
              </p:ext>
            </p:extLst>
          </p:nvPr>
        </p:nvGraphicFramePr>
        <p:xfrm>
          <a:off x="91064" y="717916"/>
          <a:ext cx="2737581" cy="5438155"/>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No 305/2011)</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S355K2W</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S355K2W / 1.8967</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10025-5</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CE Marking Notified Body</a:t>
                      </a:r>
                    </a:p>
                    <a:p>
                      <a:pPr algn="ctr"/>
                      <a:r>
                        <a:rPr lang="en-GB" sz="800" b="0" kern="1200" dirty="0">
                          <a:solidFill>
                            <a:schemeClr val="tx1"/>
                          </a:solidFill>
                          <a:effectLst/>
                          <a:latin typeface="+mn-lt"/>
                          <a:ea typeface="+mn-ea"/>
                          <a:cs typeface="+mn-cs"/>
                        </a:rPr>
                        <a:t>Lloyds Register Verification B.V</a:t>
                      </a:r>
                    </a:p>
                    <a:p>
                      <a:pPr algn="ctr"/>
                      <a:r>
                        <a:rPr lang="en-GB" sz="800" b="0" kern="1200" dirty="0">
                          <a:solidFill>
                            <a:schemeClr val="tx1"/>
                          </a:solidFill>
                          <a:effectLst/>
                          <a:latin typeface="+mn-lt"/>
                          <a:ea typeface="+mn-ea"/>
                          <a:cs typeface="+mn-cs"/>
                        </a:rPr>
                        <a:t>K.P van der </a:t>
                      </a:r>
                      <a:r>
                        <a:rPr lang="en-GB" sz="800" b="0" kern="1200" dirty="0" err="1">
                          <a:solidFill>
                            <a:schemeClr val="tx1"/>
                          </a:solidFill>
                          <a:effectLst/>
                          <a:latin typeface="+mn-lt"/>
                          <a:ea typeface="+mn-ea"/>
                          <a:cs typeface="+mn-cs"/>
                        </a:rPr>
                        <a:t>Mandelelaan</a:t>
                      </a:r>
                      <a:r>
                        <a:rPr lang="en-GB" sz="800" b="0" kern="1200" dirty="0">
                          <a:solidFill>
                            <a:schemeClr val="tx1"/>
                          </a:solidFill>
                          <a:effectLst/>
                          <a:latin typeface="+mn-lt"/>
                          <a:ea typeface="+mn-ea"/>
                          <a:cs typeface="+mn-cs"/>
                        </a:rPr>
                        <a:t> 41A</a:t>
                      </a:r>
                    </a:p>
                    <a:p>
                      <a:pPr algn="ctr"/>
                      <a:r>
                        <a:rPr lang="en-GB" sz="800" b="0" kern="1200" dirty="0">
                          <a:solidFill>
                            <a:schemeClr val="tx1"/>
                          </a:solidFill>
                          <a:effectLst/>
                          <a:latin typeface="+mn-lt"/>
                          <a:ea typeface="+mn-ea"/>
                          <a:cs typeface="+mn-cs"/>
                        </a:rPr>
                        <a:t>Tel: +31 (0)10 4145088 Lloyd’s</a:t>
                      </a:r>
                    </a:p>
                    <a:p>
                      <a:pPr algn="ctr"/>
                      <a:r>
                        <a:rPr lang="en-GB" sz="800" b="0" kern="1200" dirty="0">
                          <a:solidFill>
                            <a:schemeClr val="tx1"/>
                          </a:solidFill>
                          <a:effectLst/>
                          <a:latin typeface="+mn-lt"/>
                          <a:ea typeface="+mn-ea"/>
                          <a:cs typeface="+mn-cs"/>
                        </a:rPr>
                        <a:t>Email: Rotterdam@lr.org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Notified factory production control certification body No. 0038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55691923"/>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effectLst/>
                        </a:rPr>
                        <a:t>2814</a:t>
                      </a: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S355K2W</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S355K2W / 1.8967</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EN10025-5</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1" name="Picture 10" descr="CE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079" y="1334808"/>
            <a:ext cx="979063" cy="689944"/>
          </a:xfrm>
          <a:prstGeom prst="rect">
            <a:avLst/>
          </a:prstGeom>
        </p:spPr>
      </p:pic>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91150"/>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893238640"/>
              </p:ext>
            </p:extLst>
          </p:nvPr>
        </p:nvGraphicFramePr>
        <p:xfrm>
          <a:off x="3006354" y="717925"/>
          <a:ext cx="3887530" cy="5387873"/>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9">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295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24028">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24028">
                <a:tc vMerge="1">
                  <a:txBody>
                    <a:bodyPr/>
                    <a:lstStyle/>
                    <a:p>
                      <a:pPr algn="ct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18</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9688604"/>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a:ln>
                            <a:noFill/>
                          </a:ln>
                          <a:solidFill>
                            <a:srgbClr val="C00000"/>
                          </a:solidFill>
                          <a:effectLst/>
                          <a:latin typeface="Arial" panose="020B0604020202020204" pitchFamily="34" charset="0"/>
                          <a:cs typeface="Arial" panose="020B0604020202020204" pitchFamily="34" charset="0"/>
                        </a:rPr>
                        <a:t>L</a:t>
                      </a: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40J at -20°C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0.52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0.16</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0.5 –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0.015 – 0.060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0.02 – 0.12</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0.02 –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0.40 – 0.80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0.25 - 0.55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0.009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0" name="Picture 9">
            <a:extLst>
              <a:ext uri="{FF2B5EF4-FFF2-40B4-BE49-F238E27FC236}">
                <a16:creationId xmlns:a16="http://schemas.microsoft.com/office/drawing/2014/main" id="{ACB70900-8604-4C0D-A5F9-EB389C0D1ED1}"/>
              </a:ext>
            </a:extLst>
          </p:cNvPr>
          <p:cNvPicPr>
            <a:picLocks noChangeAspect="1"/>
          </p:cNvPicPr>
          <p:nvPr/>
        </p:nvPicPr>
        <p:blipFill>
          <a:blip r:embed="rId4"/>
          <a:stretch>
            <a:fillRect/>
          </a:stretch>
        </p:blipFill>
        <p:spPr>
          <a:xfrm>
            <a:off x="516046" y="5507456"/>
            <a:ext cx="746975" cy="415047"/>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461</Words>
  <Application>Microsoft Office PowerPoint</Application>
  <PresentationFormat>A4 Paper (210x297 mm)</PresentationFormat>
  <Paragraphs>166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106</cp:revision>
  <cp:lastPrinted>2016-08-30T11:29:20Z</cp:lastPrinted>
  <dcterms:created xsi:type="dcterms:W3CDTF">2016-08-29T14:14:14Z</dcterms:created>
  <dcterms:modified xsi:type="dcterms:W3CDTF">2020-12-21T07:53:49Z</dcterms:modified>
</cp:coreProperties>
</file>