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297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8213498"/>
              </p:ext>
            </p:extLst>
          </p:nvPr>
        </p:nvGraphicFramePr>
        <p:xfrm>
          <a:off x="91064" y="717916"/>
          <a:ext cx="2737581" cy="551497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S355J2W</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S355J2W / 1.8965</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10025-5</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a:t>
                      </a:r>
                      <a:r>
                        <a:rPr lang="en-GB" sz="800" b="0" kern="1200" dirty="0" err="1">
                          <a:solidFill>
                            <a:schemeClr val="tx1"/>
                          </a:solidFill>
                          <a:effectLst/>
                          <a:latin typeface="+mn-lt"/>
                          <a:ea typeface="+mn-ea"/>
                          <a:cs typeface="+mn-cs"/>
                        </a:rPr>
                        <a:t>Mandelelaan</a:t>
                      </a:r>
                      <a:r>
                        <a:rPr lang="en-GB" sz="800" b="0" kern="1200" dirty="0">
                          <a:solidFill>
                            <a:schemeClr val="tx1"/>
                          </a:solidFill>
                          <a:effectLst/>
                          <a:latin typeface="+mn-lt"/>
                          <a:ea typeface="+mn-ea"/>
                          <a:cs typeface="+mn-cs"/>
                        </a:rPr>
                        <a:t>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2814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73482580"/>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a:solidFill>
                            <a:schemeClr val="tx1"/>
                          </a:solidFill>
                          <a:effectLst/>
                        </a:rPr>
                        <a:t>2814</a:t>
                      </a:r>
                      <a:endParaRPr lang="en-GB" sz="12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S355J2W</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S355J2W / 1.8965</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EN10025-5</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91150"/>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1143242282"/>
              </p:ext>
            </p:extLst>
          </p:nvPr>
        </p:nvGraphicFramePr>
        <p:xfrm>
          <a:off x="3006354" y="717925"/>
          <a:ext cx="3887530" cy="5387873"/>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9">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295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24028">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24028">
                <a:tc vMerge="1">
                  <a:txBody>
                    <a:bodyPr/>
                    <a:lstStyle/>
                    <a:p>
                      <a:pPr algn="ct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9688604"/>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a:ln>
                            <a:noFill/>
                          </a:ln>
                          <a:solidFill>
                            <a:srgbClr val="C00000"/>
                          </a:solidFill>
                          <a:effectLst/>
                          <a:latin typeface="Arial" panose="020B0604020202020204" pitchFamily="34" charset="0"/>
                          <a:cs typeface="Arial" panose="020B0604020202020204" pitchFamily="34" charset="0"/>
                        </a:rPr>
                        <a:t>L</a:t>
                      </a: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0.52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0.16</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0.5 –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a:t>
                      </a:r>
                      <a:r>
                        <a:rPr lang="en-GB" sz="700" b="0">
                          <a:ln>
                            <a:noFill/>
                          </a:ln>
                          <a:solidFill>
                            <a:schemeClr val="tx1"/>
                          </a:solidFill>
                          <a:effectLst/>
                          <a:latin typeface="Arial" panose="020B0604020202020204" pitchFamily="34" charset="0"/>
                          <a:cs typeface="Arial" panose="020B0604020202020204" pitchFamily="34" charset="0"/>
                        </a:rPr>
                        <a:t>: 0.030</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0.015 – 0.060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0.02 – 0.12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0.02 –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0.40 – 0.80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0.25 - 0.55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0.009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CEB4EBED-FD85-4B92-89DB-D99E548FA417}"/>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674</TotalTime>
  <Words>461</Words>
  <Application>Microsoft Office PowerPoint</Application>
  <PresentationFormat>A4 Paper (210x297 mm)</PresentationFormat>
  <Paragraphs>167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104</cp:revision>
  <cp:lastPrinted>2016-08-30T11:29:20Z</cp:lastPrinted>
  <dcterms:created xsi:type="dcterms:W3CDTF">2016-08-29T14:14:14Z</dcterms:created>
  <dcterms:modified xsi:type="dcterms:W3CDTF">2020-12-21T07:51:08Z</dcterms:modified>
</cp:coreProperties>
</file>