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10" d="100"/>
          <a:sy n="110" d="100"/>
        </p:scale>
        <p:origin x="-20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68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9629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000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610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9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71435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18/12/2020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18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18/12/2020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6499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18/12/2020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0225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8701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0151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18/12/2020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3166249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49949909"/>
              </p:ext>
            </p:extLst>
          </p:nvPr>
        </p:nvGraphicFramePr>
        <p:xfrm>
          <a:off x="91064" y="717916"/>
          <a:ext cx="2737581" cy="5438155"/>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No 305/2011)</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S275NL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S275NL / 1.0491</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10025-3</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CE Marking Notified Body</a:t>
                      </a:r>
                    </a:p>
                    <a:p>
                      <a:pPr algn="ctr"/>
                      <a:r>
                        <a:rPr lang="en-GB" sz="800" b="0" kern="1200" dirty="0">
                          <a:solidFill>
                            <a:schemeClr val="tx1"/>
                          </a:solidFill>
                          <a:effectLst/>
                          <a:latin typeface="+mn-lt"/>
                          <a:ea typeface="+mn-ea"/>
                          <a:cs typeface="+mn-cs"/>
                        </a:rPr>
                        <a:t>Lloyds Register Verification B.V</a:t>
                      </a:r>
                    </a:p>
                    <a:p>
                      <a:pPr algn="ctr"/>
                      <a:r>
                        <a:rPr lang="en-GB" sz="800" b="0" kern="1200" dirty="0">
                          <a:solidFill>
                            <a:schemeClr val="tx1"/>
                          </a:solidFill>
                          <a:effectLst/>
                          <a:latin typeface="+mn-lt"/>
                          <a:ea typeface="+mn-ea"/>
                          <a:cs typeface="+mn-cs"/>
                        </a:rPr>
                        <a:t>K.P van der Mandelelaan 41A</a:t>
                      </a:r>
                    </a:p>
                    <a:p>
                      <a:pPr algn="ctr"/>
                      <a:r>
                        <a:rPr lang="en-GB" sz="800" b="0" kern="1200" dirty="0">
                          <a:solidFill>
                            <a:schemeClr val="tx1"/>
                          </a:solidFill>
                          <a:effectLst/>
                          <a:latin typeface="+mn-lt"/>
                          <a:ea typeface="+mn-ea"/>
                          <a:cs typeface="+mn-cs"/>
                        </a:rPr>
                        <a:t>Tel: +31 (0)10 4145088 Lloyd’s</a:t>
                      </a:r>
                    </a:p>
                    <a:p>
                      <a:pPr algn="ctr"/>
                      <a:r>
                        <a:rPr lang="en-GB" sz="800" b="0" kern="1200" dirty="0">
                          <a:solidFill>
                            <a:schemeClr val="tx1"/>
                          </a:solidFill>
                          <a:effectLst/>
                          <a:latin typeface="+mn-lt"/>
                          <a:ea typeface="+mn-ea"/>
                          <a:cs typeface="+mn-cs"/>
                        </a:rPr>
                        <a:t>Email: Rotterdam@lr.org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Notified factory production control certification body No. 2814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69963424"/>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a:solidFill>
                            <a:schemeClr val="tx1"/>
                          </a:solidFill>
                          <a:effectLst/>
                        </a:rPr>
                        <a:t>2814</a:t>
                      </a:r>
                      <a:endParaRPr lang="en-GB" sz="12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S275NL</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S275NL / 1.0491</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EN10025-3</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1" name="Picture 10" descr="CE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079" y="1334808"/>
            <a:ext cx="979063" cy="689944"/>
          </a:xfrm>
          <a:prstGeom prst="rect">
            <a:avLst/>
          </a:prstGeom>
        </p:spPr>
      </p:pic>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43141"/>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3952796437"/>
              </p:ext>
            </p:extLst>
          </p:nvPr>
        </p:nvGraphicFramePr>
        <p:xfrm>
          <a:off x="3006354" y="717925"/>
          <a:ext cx="3887530" cy="5263845"/>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1740">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8">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275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24028">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a:ln>
                            <a:noFill/>
                          </a:ln>
                          <a:solidFill>
                            <a:srgbClr val="C00000"/>
                          </a:solidFill>
                          <a:effectLst/>
                          <a:latin typeface="Arial" panose="020B0604020202020204" pitchFamily="34" charset="0"/>
                          <a:cs typeface="Arial" panose="020B0604020202020204" pitchFamily="34" charset="0"/>
                        </a:rPr>
                        <a:t>L</a:t>
                      </a:r>
                      <a:endParaRPr lang="en-GB" sz="700" b="1" dirty="0">
                        <a:ln>
                          <a:noFill/>
                        </a:ln>
                        <a:solidFill>
                          <a:srgbClr val="C00000"/>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- 50°C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a:ln>
                            <a:noFill/>
                          </a:ln>
                          <a:solidFill>
                            <a:schemeClr val="tx1"/>
                          </a:solidFill>
                          <a:effectLst/>
                          <a:latin typeface="Arial" panose="020B0604020202020204" pitchFamily="34" charset="0"/>
                          <a:cs typeface="Arial" panose="020B0604020202020204" pitchFamily="34" charset="0"/>
                        </a:rPr>
                        <a:t>63</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0.16</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Nb</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V:</a:t>
                      </a:r>
                      <a:r>
                        <a:rPr lang="en-GB" sz="700" b="0" baseline="0" dirty="0">
                          <a:ln>
                            <a:noFill/>
                          </a:ln>
                          <a:solidFill>
                            <a:schemeClr val="tx1"/>
                          </a:solidFill>
                          <a:effectLst/>
                          <a:latin typeface="Arial" panose="020B0604020202020204" pitchFamily="34" charset="0"/>
                          <a:cs typeface="Arial" panose="020B0604020202020204" pitchFamily="34" charset="0"/>
                        </a:rPr>
                        <a:t> 0.05</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Ti</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Cr: 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Ni: 0.30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endParaRPr lang="en-GB"/>
                    </a:p>
                  </a:txBody>
                  <a:tcPr/>
                </a:tc>
                <a:extLst>
                  <a:ext uri="{0D108BD9-81ED-4DB2-BD59-A6C34878D82A}">
                    <a16:rowId xmlns:a16="http://schemas.microsoft.com/office/drawing/2014/main" val="395490364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Mo: 0.10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2" name="Picture 11">
            <a:extLst>
              <a:ext uri="{FF2B5EF4-FFF2-40B4-BE49-F238E27FC236}">
                <a16:creationId xmlns:a16="http://schemas.microsoft.com/office/drawing/2014/main" id="{6C0F3944-E415-4480-854F-FB750D693078}"/>
              </a:ext>
            </a:extLst>
          </p:cNvPr>
          <p:cNvPicPr>
            <a:picLocks noChangeAspect="1"/>
          </p:cNvPicPr>
          <p:nvPr/>
        </p:nvPicPr>
        <p:blipFill>
          <a:blip r:embed="rId4"/>
          <a:stretch>
            <a:fillRect/>
          </a:stretch>
        </p:blipFill>
        <p:spPr>
          <a:xfrm>
            <a:off x="516046" y="5507456"/>
            <a:ext cx="746975" cy="415047"/>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TotalTime>
  <Words>448</Words>
  <Application>Microsoft Office PowerPoint</Application>
  <PresentationFormat>A4 Paper (210x297 mm)</PresentationFormat>
  <Paragraphs>165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91</cp:revision>
  <cp:lastPrinted>2016-08-30T11:29:20Z</cp:lastPrinted>
  <dcterms:created xsi:type="dcterms:W3CDTF">2016-08-29T14:14:14Z</dcterms:created>
  <dcterms:modified xsi:type="dcterms:W3CDTF">2020-12-18T13:16:16Z</dcterms:modified>
</cp:coreProperties>
</file>