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30" d="100"/>
          <a:sy n="130" d="100"/>
        </p:scale>
        <p:origin x="-307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84886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15559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13187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63716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98581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6628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18/12/2020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2046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18/12/2020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653826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18/12/2020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428893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50513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78476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18/12/2020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1950972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64724313"/>
              </p:ext>
            </p:extLst>
          </p:nvPr>
        </p:nvGraphicFramePr>
        <p:xfrm>
          <a:off x="91064" y="717916"/>
          <a:ext cx="2737581" cy="563689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S275J0</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S275J0 / 1.0143</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Mandelelaan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2814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p>
                    <a:p>
                      <a:pPr algn="ctr"/>
                      <a:endParaRPr lang="en-GB" sz="800" b="0" kern="1200" dirty="0">
                        <a:solidFill>
                          <a:schemeClr val="tx1"/>
                        </a:solidFill>
                        <a:effectLst/>
                        <a:latin typeface="+mn-lt"/>
                        <a:ea typeface="+mn-ea"/>
                        <a:cs typeface="+mn-cs"/>
                      </a:endParaRPr>
                    </a:p>
                    <a:p>
                      <a:pPr algn="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47197856"/>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effectLst/>
                        </a:rPr>
                        <a:t>2814</a:t>
                      </a: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S275J0</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S275J0 / 1.0143</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EN10025-2</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2245" y="5559919"/>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Table 13"/>
          <p:cNvGraphicFramePr>
            <a:graphicFrameLocks noGrp="1"/>
          </p:cNvGraphicFramePr>
          <p:nvPr>
            <p:extLst>
              <p:ext uri="{D42A27DB-BD31-4B8C-83A1-F6EECF244321}">
                <p14:modId xmlns:p14="http://schemas.microsoft.com/office/powerpoint/2010/main" val="3480006662"/>
              </p:ext>
            </p:extLst>
          </p:nvPr>
        </p:nvGraphicFramePr>
        <p:xfrm>
          <a:off x="3006354" y="717925"/>
          <a:ext cx="3887530" cy="4675127"/>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7296">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31224">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EN10025-1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31224">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31224">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2301">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275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2301">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31224">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2301">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659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5528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9907180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26267542"/>
                  </a:ext>
                </a:extLst>
              </a:tr>
              <a:tr h="262447">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rgbClr val="C00000"/>
                          </a:solidFill>
                          <a:effectLst/>
                          <a:latin typeface="Arial" panose="020B0604020202020204" pitchFamily="34" charset="0"/>
                          <a:cs typeface="Arial" panose="020B0604020202020204" pitchFamily="34" charset="0"/>
                        </a:rPr>
                        <a:t>J0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2301">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31224">
                <a:tc rowSpan="7">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0.18</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0.030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31224">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5037802"/>
                  </a:ext>
                </a:extLst>
              </a:tr>
            </a:tbl>
          </a:graphicData>
        </a:graphic>
      </p:graphicFrame>
      <p:pic>
        <p:nvPicPr>
          <p:cNvPr id="10" name="Picture 9">
            <a:extLst>
              <a:ext uri="{FF2B5EF4-FFF2-40B4-BE49-F238E27FC236}">
                <a16:creationId xmlns:a16="http://schemas.microsoft.com/office/drawing/2014/main" id="{531A8128-9F9D-40F4-9374-F37D0F3020B7}"/>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429</Words>
  <Application>Microsoft Office PowerPoint</Application>
  <PresentationFormat>A4 Paper (210x297 mm)</PresentationFormat>
  <Paragraphs>163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66</cp:revision>
  <cp:lastPrinted>2016-08-30T11:29:20Z</cp:lastPrinted>
  <dcterms:created xsi:type="dcterms:W3CDTF">2016-08-29T14:14:14Z</dcterms:created>
  <dcterms:modified xsi:type="dcterms:W3CDTF">2020-12-18T11:44:04Z</dcterms:modified>
</cp:coreProperties>
</file>