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1b6a40b4697c4a76" Type="http://schemas.microsoft.com/office/2006/relationships/ui/extensibility" Target="customUI/customUI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4" r:id="rId5"/>
    <p:sldId id="317" r:id="rId6"/>
    <p:sldId id="314" r:id="rId7"/>
    <p:sldId id="315" r:id="rId8"/>
    <p:sldId id="316" r:id="rId9"/>
    <p:sldId id="6356" r:id="rId10"/>
    <p:sldId id="318" r:id="rId11"/>
    <p:sldId id="319" r:id="rId12"/>
    <p:sldId id="301" r:id="rId13"/>
    <p:sldId id="302" r:id="rId14"/>
    <p:sldId id="303" r:id="rId15"/>
    <p:sldId id="325" r:id="rId16"/>
    <p:sldId id="326" r:id="rId17"/>
    <p:sldId id="6353" r:id="rId18"/>
    <p:sldId id="300" r:id="rId19"/>
  </p:sldIdLst>
  <p:sldSz cx="9145588" cy="5145088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Instructions" id="{D97762E0-F512-4654-A68D-122F12046569}">
          <p14:sldIdLst/>
        </p14:section>
        <p14:section name="Right click for options" id="{5C661DC1-D038-4612-9AFE-4506515A23D4}">
          <p14:sldIdLst>
            <p14:sldId id="274"/>
            <p14:sldId id="317"/>
            <p14:sldId id="314"/>
            <p14:sldId id="315"/>
            <p14:sldId id="316"/>
            <p14:sldId id="6356"/>
            <p14:sldId id="318"/>
            <p14:sldId id="319"/>
            <p14:sldId id="301"/>
            <p14:sldId id="302"/>
            <p14:sldId id="303"/>
            <p14:sldId id="325"/>
            <p14:sldId id="326"/>
            <p14:sldId id="6353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58" userDrawn="1">
          <p15:clr>
            <a:srgbClr val="A4A3A4"/>
          </p15:clr>
        </p15:guide>
        <p15:guide id="2" orient="horz" pos="3037">
          <p15:clr>
            <a:srgbClr val="A4A3A4"/>
          </p15:clr>
        </p15:guide>
        <p15:guide id="3" orient="horz" pos="757">
          <p15:clr>
            <a:srgbClr val="A4A3A4"/>
          </p15:clr>
        </p15:guide>
        <p15:guide id="4" orient="horz" pos="2812">
          <p15:clr>
            <a:srgbClr val="A4A3A4"/>
          </p15:clr>
        </p15:guide>
        <p15:guide id="5" pos="5621">
          <p15:clr>
            <a:srgbClr val="A4A3A4"/>
          </p15:clr>
        </p15:guide>
        <p15:guide id="6" pos="4837">
          <p15:clr>
            <a:srgbClr val="A4A3A4"/>
          </p15:clr>
        </p15:guide>
        <p15:guide id="7" pos="1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y" initials="" lastIdx="0" clrIdx="0"/>
  <p:cmAuthor id="1" name="Shay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14042"/>
    <a:srgbClr val="8F999E"/>
    <a:srgbClr val="E3E6E5"/>
    <a:srgbClr val="DBAE47"/>
    <a:srgbClr val="05934A"/>
    <a:srgbClr val="C15A2D"/>
    <a:srgbClr val="939598"/>
    <a:srgbClr val="696D6F"/>
    <a:srgbClr val="1E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0" autoAdjust="0"/>
    <p:restoredTop sz="95423" autoAdjust="0"/>
  </p:normalViewPr>
  <p:slideViewPr>
    <p:cSldViewPr snapToObjects="1">
      <p:cViewPr varScale="1">
        <p:scale>
          <a:sx n="112" d="100"/>
          <a:sy n="112" d="100"/>
        </p:scale>
        <p:origin x="108" y="402"/>
      </p:cViewPr>
      <p:guideLst>
        <p:guide orient="horz" pos="458"/>
        <p:guide orient="horz" pos="3037"/>
        <p:guide orient="horz" pos="757"/>
        <p:guide orient="horz" pos="2812"/>
        <p:guide pos="5621"/>
        <p:guide pos="4837"/>
        <p:guide pos="1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 anchor="t" anchorCtr="0"/>
          <a:lstStyle/>
          <a:p>
            <a:endParaRPr lang="en-AU" sz="1000" dirty="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r">
              <a:defRPr sz="1200"/>
            </a:lvl1pPr>
          </a:lstStyle>
          <a:p>
            <a:fld id="{4E50C307-5AD1-4F8C-91A0-1FC7219EFB34}" type="datetimeFigureOut">
              <a:rPr lang="en-AU" sz="1000" smtClean="0">
                <a:cs typeface="Arial" pitchFamily="34" charset="0"/>
              </a:rPr>
              <a:t>2/08/2023</a:t>
            </a:fld>
            <a:endParaRPr lang="en-AU" sz="1000" dirty="0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l">
              <a:defRPr sz="1200"/>
            </a:lvl1pPr>
          </a:lstStyle>
          <a:p>
            <a:endParaRPr lang="en-AU" sz="1000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69261" y="8685213"/>
            <a:ext cx="1087153" cy="457200"/>
          </a:xfrm>
          <a:prstGeom prst="rect">
            <a:avLst/>
          </a:prstGeom>
        </p:spPr>
        <p:txBody>
          <a:bodyPr vert="horz" lIns="0" tIns="36000" rIns="91440" bIns="36000" rtlCol="0" anchor="b"/>
          <a:lstStyle>
            <a:lvl1pPr algn="r">
              <a:defRPr sz="1200"/>
            </a:lvl1pPr>
          </a:lstStyle>
          <a:p>
            <a:fld id="{AF84CFB5-B6E9-4915-957C-05CFA717E28F}" type="slidenum">
              <a:rPr lang="en-AU" sz="1000" smtClean="0">
                <a:cs typeface="Arial" pitchFamily="34" charset="0"/>
              </a:rPr>
              <a:t>‹#›</a:t>
            </a:fld>
            <a:endParaRPr lang="en-AU" sz="1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9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6200" y="76200"/>
            <a:ext cx="5017985" cy="381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>
                <a:latin typeface="+mn-lt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98770" y="64770"/>
            <a:ext cx="1417320" cy="381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>
                <a:latin typeface="+mn-lt"/>
              </a:defRPr>
            </a:lvl1pPr>
          </a:lstStyle>
          <a:p>
            <a:fld id="{9BB1C32A-CF46-409D-8B8D-587A7E3A4DCC}" type="datetimeFigureOut">
              <a:rPr lang="en-AU" smtClean="0"/>
              <a:pPr/>
              <a:t>2/08/2023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46063" y="542925"/>
            <a:ext cx="7342188" cy="4130675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264" y="4977044"/>
            <a:ext cx="5505891" cy="34811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 dirty="0"/>
              <a:t>Click to edit Master text styles</a:t>
            </a:r>
          </a:p>
          <a:p>
            <a:pPr marL="0" lvl="1"/>
            <a:r>
              <a:rPr lang="en-AU" noProof="0" dirty="0"/>
              <a:t>Second level</a:t>
            </a:r>
          </a:p>
          <a:p>
            <a:pPr marL="144000" lvl="2" indent="-144000">
              <a:buFont typeface="Arial" pitchFamily="34" charset="0"/>
              <a:buChar char="•"/>
            </a:pPr>
            <a:r>
              <a:rPr lang="en-AU" noProof="0" dirty="0"/>
              <a:t>Third level</a:t>
            </a:r>
          </a:p>
          <a:p>
            <a:pPr marL="288000" lvl="3" indent="-144000">
              <a:buFont typeface="Arial" pitchFamily="34" charset="0"/>
              <a:buChar char="•"/>
            </a:pPr>
            <a:r>
              <a:rPr lang="en-AU" noProof="0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6200" y="8685213"/>
            <a:ext cx="48006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cs typeface="Arial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55969" y="8685213"/>
            <a:ext cx="989013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D5A593CC-2149-4E6C-BC3C-0044C280ECB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25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US" sz="1200" b="1" kern="1200" dirty="0" smtClean="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lang="en-AU" sz="1200" kern="1200" baseline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54055-6B03-49CE-88B9-613DF68EC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" y="0"/>
            <a:ext cx="9138701" cy="51450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12E7E7-7ACF-4ECB-BD2F-98A28F169A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799" y="332234"/>
            <a:ext cx="792482" cy="105619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DA55AD-26F8-406E-B4FA-E4C26D9A3F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82484" y="2280509"/>
            <a:ext cx="5670630" cy="967110"/>
          </a:xfrm>
        </p:spPr>
        <p:txBody>
          <a:bodyPr/>
          <a:lstStyle>
            <a:lvl1pPr>
              <a:lnSpc>
                <a:spcPts val="2500"/>
              </a:lnSpc>
              <a:defRPr sz="2200" b="0">
                <a:solidFill>
                  <a:schemeClr val="accent2"/>
                </a:solidFill>
              </a:defRPr>
            </a:lvl1pPr>
            <a:lvl2pPr>
              <a:lnSpc>
                <a:spcPts val="1200"/>
              </a:lnSpc>
              <a:defRPr sz="1300" b="1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3pPr>
            <a:lvl4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4pPr>
            <a:lvl5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17ACDE-0D20-4108-A53F-263CBA2E00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7880" y="4175100"/>
            <a:ext cx="522321" cy="62484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FA8E9-06E7-4D6F-B717-FFEA068CB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2763" y="3940084"/>
            <a:ext cx="2430462" cy="900113"/>
          </a:xfrm>
        </p:spPr>
        <p:txBody>
          <a:bodyPr/>
          <a:lstStyle>
            <a:lvl1pPr>
              <a:lnSpc>
                <a:spcPts val="1300"/>
              </a:lnSpc>
              <a:spcAft>
                <a:spcPts val="150"/>
              </a:spcAft>
              <a:defRPr sz="1300" cap="all" baseline="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3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300"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E25FDAA-8EEA-4A43-92B3-C0C10A2B5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971" y="1677928"/>
            <a:ext cx="5626138" cy="562475"/>
          </a:xfrm>
        </p:spPr>
        <p:txBody>
          <a:bodyPr/>
          <a:lstStyle>
            <a:lvl1pPr>
              <a:lnSpc>
                <a:spcPts val="4400"/>
              </a:lnSpc>
              <a:defRPr sz="440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634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E9EE0F9-F23B-4BBB-AD24-84B7542C46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76280" y="1114615"/>
            <a:ext cx="2415878" cy="3350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7ECACC-9CC2-47C6-9643-086A4A8F5D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2800" y="682625"/>
            <a:ext cx="7127040" cy="302269"/>
          </a:xfrm>
        </p:spPr>
        <p:txBody>
          <a:bodyPr/>
          <a:lstStyle>
            <a:lvl1pPr>
              <a:lnSpc>
                <a:spcPts val="1700"/>
              </a:lnSpc>
              <a:spcAft>
                <a:spcPts val="0"/>
              </a:spcAft>
              <a:defRPr sz="1700" b="0">
                <a:solidFill>
                  <a:srgbClr val="696D6F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700" b="0"/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700" b="0"/>
            </a:lvl3pPr>
            <a:lvl4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700" b="0"/>
            </a:lvl4pPr>
            <a:lvl5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700" b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FDED45A-E06C-47EA-92E1-37ACD8EDA6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99760" y="1112400"/>
            <a:ext cx="2412000" cy="33500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F435932-01CA-4C6A-BF37-08296DB6B0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2800" y="1112401"/>
            <a:ext cx="2415878" cy="33457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7470139-A103-4CB3-AA04-5BF437D18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100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F27D884-F59F-478F-A0BD-25544CEBE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4379449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22064C1-CC08-4184-ABAF-620B4BE52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0474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E9EE0F9-F23B-4BBB-AD24-84B7542C46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7196" y="1112400"/>
            <a:ext cx="4154831" cy="33500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7ECACC-9CC2-47C6-9643-086A4A8F5D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2800" y="682625"/>
            <a:ext cx="7127040" cy="302269"/>
          </a:xfrm>
        </p:spPr>
        <p:txBody>
          <a:bodyPr/>
          <a:lstStyle>
            <a:lvl1pPr>
              <a:lnSpc>
                <a:spcPts val="1700"/>
              </a:lnSpc>
              <a:spcAft>
                <a:spcPts val="0"/>
              </a:spcAft>
              <a:defRPr sz="17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700" b="0"/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700" b="0"/>
            </a:lvl3pPr>
            <a:lvl4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700" b="0"/>
            </a:lvl4pPr>
            <a:lvl5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700" b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0C4350E-C924-4A50-8E80-4F3D22CC28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2800" y="1112400"/>
            <a:ext cx="4201007" cy="33500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43D89E-9DE1-4C1F-AA36-AE896B7A0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1" r="2601" b="41067"/>
          <a:stretch/>
        </p:blipFill>
        <p:spPr>
          <a:xfrm>
            <a:off x="1127" y="4604221"/>
            <a:ext cx="9170399" cy="539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F6249C-0457-4447-902C-20BBA418DF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00" y="410400"/>
            <a:ext cx="1252731" cy="332233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33A3825-266C-4549-8AB8-EF527D8A58C4}"/>
              </a:ext>
            </a:extLst>
          </p:cNvPr>
          <p:cNvSpPr txBox="1">
            <a:spLocks/>
          </p:cNvSpPr>
          <p:nvPr userDrawn="1"/>
        </p:nvSpPr>
        <p:spPr>
          <a:xfrm>
            <a:off x="340711" y="4766505"/>
            <a:ext cx="167668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AU" sz="1100" b="1" kern="120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F8BFF68-B9A4-43EA-B932-38EFB50E8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4379449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38D4AD1-4EE6-4690-AA28-1F1612BA9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9348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7ECACC-9CC2-47C6-9643-086A4A8F5D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2800" y="682625"/>
            <a:ext cx="7127040" cy="302269"/>
          </a:xfrm>
        </p:spPr>
        <p:txBody>
          <a:bodyPr/>
          <a:lstStyle>
            <a:lvl1pPr>
              <a:lnSpc>
                <a:spcPts val="1700"/>
              </a:lnSpc>
              <a:spcAft>
                <a:spcPts val="0"/>
              </a:spcAft>
              <a:defRPr sz="1700" b="0">
                <a:solidFill>
                  <a:srgbClr val="696D6F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700" b="0"/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700" b="0"/>
            </a:lvl3pPr>
            <a:lvl4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700" b="0"/>
            </a:lvl4pPr>
            <a:lvl5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700" b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FDED45A-E06C-47EA-92E1-37ACD8EDA6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16726" y="1108075"/>
            <a:ext cx="2412000" cy="33500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644DBAB-5616-49A3-B571-A1403DC320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800" y="1112400"/>
            <a:ext cx="5480134" cy="3350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A675D55-8A9B-4C90-995A-864BD6025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100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F7AC14A-D8B9-4520-A21E-FB9FA2A13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4379449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8ED6A83-33BC-4092-B1D3-748E4D3EF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0268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7ECACC-9CC2-47C6-9643-086A4A8F5D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2800" y="682625"/>
            <a:ext cx="7127040" cy="302269"/>
          </a:xfrm>
        </p:spPr>
        <p:txBody>
          <a:bodyPr/>
          <a:lstStyle>
            <a:lvl1pPr>
              <a:lnSpc>
                <a:spcPts val="1700"/>
              </a:lnSpc>
              <a:spcAft>
                <a:spcPts val="0"/>
              </a:spcAft>
              <a:defRPr sz="1700" b="0">
                <a:solidFill>
                  <a:srgbClr val="696D6F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700" b="0"/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700" b="0"/>
            </a:lvl3pPr>
            <a:lvl4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700" b="0"/>
            </a:lvl4pPr>
            <a:lvl5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700" b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FDED45A-E06C-47EA-92E1-37ACD8EDA6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11460" y="1112400"/>
            <a:ext cx="2700300" cy="33500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F435932-01CA-4C6A-BF37-08296DB6B0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2800" y="1112401"/>
            <a:ext cx="2415878" cy="33457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2CC5D2-42EF-41FF-92E4-5BDED0B673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22644" y="1112838"/>
            <a:ext cx="2700300" cy="33448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604D396-944E-4B89-BF09-FBE4DB43B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100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57D056A-2A27-4B16-8107-E2968F0E9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4379449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A78E064-EE6A-47CF-BDEA-AC2B3AFA0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8787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ulle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9302F-5802-4C23-9BD8-DBFC476E8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2EEB50-6179-4997-8FC5-8FABF4C34F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800" y="1112400"/>
            <a:ext cx="4168775" cy="3128963"/>
          </a:xfrm>
        </p:spPr>
        <p:txBody>
          <a:bodyPr/>
          <a:lstStyle>
            <a:lvl1pPr marL="0" indent="-252000">
              <a:lnSpc>
                <a:spcPts val="3000"/>
              </a:lnSpc>
              <a:spcAft>
                <a:spcPts val="567"/>
              </a:spcAft>
              <a:buSzPct val="80000"/>
              <a:buFont typeface="Symbol" panose="05050102010706020507" pitchFamily="18" charset="2"/>
              <a:buChar char="·"/>
              <a:defRPr sz="2600" b="0">
                <a:solidFill>
                  <a:schemeClr val="tx1"/>
                </a:solidFill>
                <a:latin typeface="+mj-lt"/>
              </a:defRPr>
            </a:lvl1pPr>
            <a:lvl2pPr marL="0" indent="-252000">
              <a:lnSpc>
                <a:spcPts val="3000"/>
              </a:lnSpc>
              <a:spcAft>
                <a:spcPts val="567"/>
              </a:spcAft>
              <a:buSzPct val="80000"/>
              <a:buFont typeface="Symbol" panose="05050102010706020507" pitchFamily="18" charset="2"/>
              <a:buChar char="·"/>
              <a:defRPr sz="2600" b="0">
                <a:solidFill>
                  <a:schemeClr val="tx1"/>
                </a:solidFill>
                <a:latin typeface="+mj-lt"/>
              </a:defRPr>
            </a:lvl2pPr>
            <a:lvl3pPr marL="0" indent="-252000">
              <a:lnSpc>
                <a:spcPts val="3000"/>
              </a:lnSpc>
              <a:spcAft>
                <a:spcPts val="567"/>
              </a:spcAft>
              <a:buSzPct val="80000"/>
              <a:buFont typeface="Symbol" panose="05050102010706020507" pitchFamily="18" charset="2"/>
              <a:buChar char="·"/>
              <a:defRPr sz="2600" b="0">
                <a:solidFill>
                  <a:schemeClr val="tx1"/>
                </a:solidFill>
                <a:latin typeface="+mj-lt"/>
              </a:defRPr>
            </a:lvl3pPr>
            <a:lvl4pPr marL="0" indent="-252000">
              <a:lnSpc>
                <a:spcPts val="3000"/>
              </a:lnSpc>
              <a:spcAft>
                <a:spcPts val="567"/>
              </a:spcAft>
              <a:buSzPct val="80000"/>
              <a:buFont typeface="Symbol" panose="05050102010706020507" pitchFamily="18" charset="2"/>
              <a:buChar char="·"/>
              <a:defRPr sz="2600" b="0">
                <a:solidFill>
                  <a:schemeClr val="tx1"/>
                </a:solidFill>
                <a:latin typeface="+mj-lt"/>
              </a:defRPr>
            </a:lvl4pPr>
            <a:lvl5pPr marL="0" indent="-252000">
              <a:lnSpc>
                <a:spcPts val="3000"/>
              </a:lnSpc>
              <a:spcAft>
                <a:spcPts val="567"/>
              </a:spcAft>
              <a:buSzPct val="80000"/>
              <a:buFont typeface="Symbol" panose="05050102010706020507" pitchFamily="18" charset="2"/>
              <a:buChar char="·"/>
              <a:defRPr sz="2600" b="0">
                <a:solidFill>
                  <a:schemeClr val="tx1"/>
                </a:solidFill>
                <a:latin typeface="+mj-lt"/>
              </a:defRPr>
            </a:lvl5pPr>
            <a:lvl6pPr marL="0">
              <a:lnSpc>
                <a:spcPts val="3000"/>
              </a:lnSpc>
              <a:defRPr sz="2600">
                <a:solidFill>
                  <a:srgbClr val="414042"/>
                </a:solidFill>
                <a:latin typeface="+mj-lt"/>
              </a:defRPr>
            </a:lvl6pPr>
            <a:lvl7pPr marL="0">
              <a:lnSpc>
                <a:spcPts val="3000"/>
              </a:lnSpc>
              <a:defRPr sz="2600">
                <a:solidFill>
                  <a:srgbClr val="414042"/>
                </a:solidFill>
                <a:latin typeface="+mj-lt"/>
              </a:defRPr>
            </a:lvl7pPr>
            <a:lvl8pPr marL="0">
              <a:lnSpc>
                <a:spcPts val="3000"/>
              </a:lnSpc>
              <a:defRPr sz="2600">
                <a:solidFill>
                  <a:srgbClr val="414042"/>
                </a:solidFill>
                <a:latin typeface="+mj-lt"/>
              </a:defRPr>
            </a:lvl8pPr>
            <a:lvl9pPr marL="0">
              <a:lnSpc>
                <a:spcPts val="3000"/>
              </a:lnSpc>
              <a:defRPr sz="2600">
                <a:solidFill>
                  <a:srgbClr val="414042"/>
                </a:solidFill>
                <a:latin typeface="+mj-lt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EDF564D-DF55-421C-AC19-62B18F829B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2488" y="1112400"/>
            <a:ext cx="4168775" cy="31289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131AB-1E84-4BA4-BF4F-E97A01C14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100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EBACA1-52A7-4A7B-8F54-E94717944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4379449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BF2D3C3-1D67-4573-94C0-6703D6C0D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8601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7ECACC-9CC2-47C6-9643-086A4A8F5D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2800" y="682625"/>
            <a:ext cx="7127040" cy="302269"/>
          </a:xfrm>
        </p:spPr>
        <p:txBody>
          <a:bodyPr/>
          <a:lstStyle>
            <a:lvl1pPr>
              <a:lnSpc>
                <a:spcPts val="1700"/>
              </a:lnSpc>
              <a:spcAft>
                <a:spcPts val="0"/>
              </a:spcAft>
              <a:defRPr sz="1700" b="0">
                <a:solidFill>
                  <a:srgbClr val="696D6F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700" b="0"/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700" b="0"/>
            </a:lvl3pPr>
            <a:lvl4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700" b="0"/>
            </a:lvl4pPr>
            <a:lvl5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700" b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644DBAB-5616-49A3-B571-A1403DC320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800" y="1112400"/>
            <a:ext cx="2689824" cy="3350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A0585FB-B2E3-44D8-8465-953EA55BF2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22625" y="1112838"/>
            <a:ext cx="5608638" cy="33448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6F9E57-5385-4E14-BAE5-499F9A4A7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100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60BD95-308F-478B-A662-51EBFA056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4379449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AD43F8E-AC46-47C9-A2A6-ECB2EFBF6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0005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025C6-2A1B-42EA-AE13-EE8010D9D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D976CD-2A5C-4BC6-BC64-0AD1D5C25F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900" y="1108075"/>
            <a:ext cx="7115175" cy="2544763"/>
          </a:xfrm>
        </p:spPr>
        <p:txBody>
          <a:bodyPr/>
          <a:lstStyle>
            <a:lvl1pPr>
              <a:lnSpc>
                <a:spcPts val="3300"/>
              </a:lnSpc>
              <a:spcAft>
                <a:spcPts val="850"/>
              </a:spcAft>
              <a:defRPr sz="26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spcAft>
                <a:spcPts val="567"/>
              </a:spcAft>
              <a:defRPr b="1">
                <a:solidFill>
                  <a:schemeClr val="accent2"/>
                </a:solidFill>
                <a:latin typeface="+mj-lt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0" indent="0">
              <a:buFontTx/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0" indent="0">
              <a:buFontTx/>
              <a:buNone/>
              <a:defRPr b="1">
                <a:solidFill>
                  <a:schemeClr val="accent2"/>
                </a:solidFill>
                <a:latin typeface="+mj-lt"/>
              </a:defRPr>
            </a:lvl5pPr>
            <a:lvl6pPr marL="0" indent="0">
              <a:buFontTx/>
              <a:buNone/>
              <a:defRPr b="1">
                <a:solidFill>
                  <a:schemeClr val="accent2"/>
                </a:solidFill>
                <a:latin typeface="+mj-lt"/>
              </a:defRPr>
            </a:lvl6pPr>
            <a:lvl7pPr marL="0" indent="0">
              <a:buFontTx/>
              <a:buNone/>
              <a:defRPr b="1">
                <a:solidFill>
                  <a:schemeClr val="accent2"/>
                </a:solidFill>
                <a:latin typeface="+mj-lt"/>
              </a:defRPr>
            </a:lvl7pPr>
            <a:lvl8pPr marL="0" indent="0">
              <a:buFontTx/>
              <a:buNone/>
              <a:defRPr b="1">
                <a:solidFill>
                  <a:schemeClr val="accent2"/>
                </a:solidFill>
                <a:latin typeface="+mj-lt"/>
              </a:defRPr>
            </a:lvl8pPr>
            <a:lvl9pPr marL="0" indent="0">
              <a:buFontTx/>
              <a:buNone/>
              <a:defRPr b="1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5C883E-DBDE-4717-B557-5DC9D8582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100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05357D-337E-4C02-A7F8-970487376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4379449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8AB2487-97E0-4FFE-A7B9-2394D5B0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3606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ou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C8FFC-B440-49DD-86A9-5239FD21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854" y="1194570"/>
            <a:ext cx="5001190" cy="2070230"/>
          </a:xfrm>
        </p:spPr>
        <p:txBody>
          <a:bodyPr/>
          <a:lstStyle>
            <a:lvl1pPr>
              <a:lnSpc>
                <a:spcPts val="5300"/>
              </a:lnSpc>
              <a:defRPr sz="56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D002D-304E-4F8B-B74E-4ED2FEF5B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100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1D5C8-FC6F-4F0A-8F3F-9423B88B1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4379449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EC8F6C4-666A-443D-8972-6DCCADCF8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2621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DD31C01-A6CD-4798-9486-B617AA6D0B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900" y="231775"/>
            <a:ext cx="8488363" cy="396081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D5E62-8C0E-4B0C-B735-02CF8445FF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896" y="330801"/>
            <a:ext cx="2762945" cy="132359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7A6AE4-3002-4CA2-9195-D2786C797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186" y="431260"/>
            <a:ext cx="2556951" cy="1079500"/>
          </a:xfrm>
        </p:spPr>
        <p:txBody>
          <a:bodyPr/>
          <a:lstStyle>
            <a:lvl1pPr>
              <a:lnSpc>
                <a:spcPts val="1800"/>
              </a:lnSpc>
              <a:spcAft>
                <a:spcPts val="567"/>
              </a:spcAft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>
              <a:lnSpc>
                <a:spcPts val="1800"/>
              </a:lnSpc>
              <a:spcAft>
                <a:spcPts val="567"/>
              </a:spcAft>
              <a:defRPr sz="15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2pPr>
            <a:lvl3pPr marL="0" indent="0">
              <a:lnSpc>
                <a:spcPts val="1800"/>
              </a:lnSpc>
              <a:spcAft>
                <a:spcPts val="567"/>
              </a:spcAft>
              <a:buFontTx/>
              <a:buNone/>
              <a:defRPr sz="15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3pPr>
            <a:lvl4pPr marL="0" indent="0">
              <a:lnSpc>
                <a:spcPts val="1800"/>
              </a:lnSpc>
              <a:spcAft>
                <a:spcPts val="567"/>
              </a:spcAft>
              <a:buFontTx/>
              <a:buNone/>
              <a:defRPr sz="15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4pPr>
            <a:lvl5pPr marL="0" indent="0">
              <a:buFontTx/>
              <a:buNone/>
              <a:defRPr sz="15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5pPr>
            <a:lvl6pPr marL="0" indent="0">
              <a:buFontTx/>
              <a:buNone/>
              <a:defRPr sz="1500">
                <a:solidFill>
                  <a:schemeClr val="bg1"/>
                </a:solidFill>
                <a:latin typeface="+mn-lt"/>
              </a:defRPr>
            </a:lvl6pPr>
            <a:lvl7pPr marL="0" indent="0">
              <a:buFontTx/>
              <a:buNone/>
              <a:defRPr sz="1500">
                <a:solidFill>
                  <a:schemeClr val="bg1"/>
                </a:solidFill>
                <a:latin typeface="+mn-lt"/>
              </a:defRPr>
            </a:lvl7pPr>
            <a:lvl8pPr marL="0" indent="0"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0A8F82-55E8-4625-B840-11B302B6C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100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22644DD-C25A-4AB1-991A-E6E667A49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4379449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AF15860-2C12-4E94-884A-9C2136B28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654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2and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DD31C01-A6CD-4798-9486-B617AA6D0B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900" y="231775"/>
            <a:ext cx="8488363" cy="396081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C8627-C95B-406B-BE46-7F7F9AF00D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800" y="331200"/>
            <a:ext cx="2764542" cy="2106172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734080-A9AD-441C-AF50-9C54E6A37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100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2CD64-35F6-4EB0-B0F4-6BE45BE18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4379449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C8AA050-E321-4AF5-85AA-7CBDB0CA38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186" y="431259"/>
            <a:ext cx="2557448" cy="1826249"/>
          </a:xfrm>
        </p:spPr>
        <p:txBody>
          <a:bodyPr/>
          <a:lstStyle>
            <a:lvl1pPr>
              <a:lnSpc>
                <a:spcPts val="1800"/>
              </a:lnSpc>
              <a:spcAft>
                <a:spcPts val="567"/>
              </a:spcAft>
              <a:defRPr sz="18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>
              <a:lnSpc>
                <a:spcPts val="1800"/>
              </a:lnSpc>
              <a:spcAft>
                <a:spcPts val="567"/>
              </a:spcAft>
              <a:defRPr sz="1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0" indent="0">
              <a:lnSpc>
                <a:spcPts val="1800"/>
              </a:lnSpc>
              <a:spcAft>
                <a:spcPts val="567"/>
              </a:spcAft>
              <a:buFontTx/>
              <a:buNone/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0" indent="0">
              <a:lnSpc>
                <a:spcPts val="1800"/>
              </a:lnSpc>
              <a:spcAft>
                <a:spcPts val="567"/>
              </a:spcAft>
              <a:buFontTx/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0" indent="0">
              <a:buFontTx/>
              <a:buNone/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0" indent="0"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D95E851-351F-4937-8220-F73F80540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267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D204F5-A554-4C7E-8BB1-186AA2021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"/>
            <a:ext cx="9145588" cy="514382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378A0EB-3FAD-47FB-8FD4-867829E2B1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800" y="321533"/>
            <a:ext cx="792482" cy="105619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DA55AD-26F8-406E-B4FA-E4C26D9A3F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81971" y="2272292"/>
            <a:ext cx="5626138" cy="840312"/>
          </a:xfrm>
        </p:spPr>
        <p:txBody>
          <a:bodyPr/>
          <a:lstStyle>
            <a:lvl1pPr>
              <a:lnSpc>
                <a:spcPts val="2500"/>
              </a:lnSpc>
              <a:defRPr sz="2200" b="0">
                <a:solidFill>
                  <a:schemeClr val="accent2"/>
                </a:solidFill>
              </a:defRPr>
            </a:lvl1pPr>
            <a:lvl2pPr>
              <a:lnSpc>
                <a:spcPts val="1300"/>
              </a:lnSpc>
              <a:defRPr sz="1300" b="1" cap="all" baseline="0">
                <a:solidFill>
                  <a:schemeClr val="bg2"/>
                </a:solidFill>
                <a:latin typeface="+mj-lt"/>
              </a:defRPr>
            </a:lvl2pPr>
            <a:lvl3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3pPr>
            <a:lvl4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4pPr>
            <a:lvl5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17ACDE-0D20-4108-A53F-263CBA2E00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600" y="4175100"/>
            <a:ext cx="522321" cy="624840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F56A0FF-2542-4A87-A4C1-D1D509E8DC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2763" y="3940084"/>
            <a:ext cx="2430462" cy="900113"/>
          </a:xfrm>
        </p:spPr>
        <p:txBody>
          <a:bodyPr/>
          <a:lstStyle>
            <a:lvl1pPr>
              <a:lnSpc>
                <a:spcPts val="1300"/>
              </a:lnSpc>
              <a:spcAft>
                <a:spcPts val="150"/>
              </a:spcAft>
              <a:defRPr sz="1300" cap="all" baseline="0"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 sz="130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300" b="1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b="1" dirty="0"/>
              <a:t>Third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8F6E63-A4DA-4A4E-9416-B71EA3F91C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971" y="1677928"/>
            <a:ext cx="5626138" cy="562475"/>
          </a:xfrm>
        </p:spPr>
        <p:txBody>
          <a:bodyPr/>
          <a:lstStyle>
            <a:lvl1pPr>
              <a:lnSpc>
                <a:spcPts val="4400"/>
              </a:lnSpc>
              <a:defRPr sz="4400" cap="all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AU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21554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Pull Quote">
    <p:bg>
      <p:bgPr>
        <a:solidFill>
          <a:srgbClr val="9395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B0366D-0289-460F-BF79-90FDF2A38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1" r="2601" b="41067"/>
          <a:stretch/>
        </p:blipFill>
        <p:spPr>
          <a:xfrm>
            <a:off x="0" y="4605783"/>
            <a:ext cx="9170399" cy="53942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7A6AE4-3002-4CA2-9195-D2786C797F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800" y="431260"/>
            <a:ext cx="2398576" cy="1646229"/>
          </a:xfrm>
        </p:spPr>
        <p:txBody>
          <a:bodyPr/>
          <a:lstStyle>
            <a:lvl1pPr algn="l">
              <a:lnSpc>
                <a:spcPts val="1800"/>
              </a:lnSpc>
              <a:spcAft>
                <a:spcPts val="567"/>
              </a:spcAft>
              <a:defRPr sz="20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algn="l">
              <a:lnSpc>
                <a:spcPts val="1800"/>
              </a:lnSpc>
              <a:spcAft>
                <a:spcPts val="567"/>
              </a:spcAft>
              <a:buFontTx/>
              <a:buNone/>
              <a:defRPr sz="20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0" indent="0" algn="l">
              <a:lnSpc>
                <a:spcPts val="1800"/>
              </a:lnSpc>
              <a:spcAft>
                <a:spcPts val="567"/>
              </a:spcAft>
              <a:buFontTx/>
              <a:buNone/>
              <a:defRPr sz="20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0" indent="0" algn="l">
              <a:lnSpc>
                <a:spcPts val="1800"/>
              </a:lnSpc>
              <a:spcAft>
                <a:spcPts val="567"/>
              </a:spcAft>
              <a:buFontTx/>
              <a:buNone/>
              <a:defRPr sz="20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0" indent="0" algn="l">
              <a:buFontTx/>
              <a:buNone/>
              <a:defRPr sz="20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0" indent="0">
              <a:buFontTx/>
              <a:buNone/>
              <a:defRPr sz="2000">
                <a:solidFill>
                  <a:schemeClr val="bg1"/>
                </a:solidFill>
              </a:defRPr>
            </a:lvl6pPr>
            <a:lvl8pPr marL="0" indent="0">
              <a:buFontTx/>
              <a:buNone/>
              <a:defRPr sz="20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1A1588-2280-45B9-A9C6-45C152465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100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E1B4DE2-B526-47C3-8A6A-FA82FECDA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4379449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DB25DA1-AB77-4DA0-BB42-40D2551131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876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BD625C1-2A70-404D-B06E-408B34702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1" r="2601" b="41067"/>
          <a:stretch/>
        </p:blipFill>
        <p:spPr>
          <a:xfrm>
            <a:off x="0" y="4605783"/>
            <a:ext cx="9170399" cy="53942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533E8C-4986-4091-A14F-E91459778FD2}"/>
              </a:ext>
            </a:extLst>
          </p:cNvPr>
          <p:cNvSpPr txBox="1">
            <a:spLocks/>
          </p:cNvSpPr>
          <p:nvPr userDrawn="1"/>
        </p:nvSpPr>
        <p:spPr>
          <a:xfrm>
            <a:off x="205420" y="4766505"/>
            <a:ext cx="348368" cy="1620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AU" sz="1400" b="1" kern="120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4D5FC-B46C-4DBD-9107-5858FFDF9A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692" y="366628"/>
            <a:ext cx="2701108" cy="773980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25BD939-4265-4FA0-BF10-C443EA65E1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7990" y="488824"/>
            <a:ext cx="2520364" cy="539420"/>
          </a:xfrm>
        </p:spPr>
        <p:txBody>
          <a:bodyPr/>
          <a:lstStyle>
            <a:lvl1pPr>
              <a:lnSpc>
                <a:spcPts val="1800"/>
              </a:lnSpc>
              <a:spcAft>
                <a:spcPts val="567"/>
              </a:spcAft>
              <a:defRPr sz="16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ts val="1800"/>
              </a:lnSpc>
              <a:spcAft>
                <a:spcPts val="567"/>
              </a:spcAft>
              <a:buFontTx/>
              <a:buNone/>
              <a:defRPr sz="1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0" indent="0">
              <a:lnSpc>
                <a:spcPts val="1800"/>
              </a:lnSpc>
              <a:spcAft>
                <a:spcPts val="567"/>
              </a:spcAft>
              <a:buFontTx/>
              <a:buNone/>
              <a:defRPr sz="1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0" indent="0">
              <a:lnSpc>
                <a:spcPts val="1800"/>
              </a:lnSpc>
              <a:spcAft>
                <a:spcPts val="567"/>
              </a:spcAft>
              <a:buFontTx/>
              <a:buNone/>
              <a:defRPr sz="1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0" indent="0">
              <a:buFontTx/>
              <a:buNone/>
              <a:defRPr sz="1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0" indent="0"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0CCAE7-32C2-4274-9485-3D41EEE1A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6688" y="366763"/>
            <a:ext cx="2700000" cy="7739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D28A0A-09B7-484D-AA64-A82F0F57E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8935" y="367200"/>
            <a:ext cx="2700000" cy="773980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754411-5E5C-46C6-851D-D643586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100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F8A837F0-738F-4F36-9EE0-D7705FCDE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4379449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C9EE5CD7-A310-47B1-BCF8-84CEC54302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55872" y="482627"/>
            <a:ext cx="2520000" cy="539420"/>
          </a:xfrm>
        </p:spPr>
        <p:txBody>
          <a:bodyPr/>
          <a:lstStyle>
            <a:lvl1pPr>
              <a:lnSpc>
                <a:spcPts val="1800"/>
              </a:lnSpc>
              <a:spcAft>
                <a:spcPts val="567"/>
              </a:spcAft>
              <a:defRPr sz="16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ts val="1800"/>
              </a:lnSpc>
              <a:spcAft>
                <a:spcPts val="567"/>
              </a:spcAft>
              <a:buFontTx/>
              <a:buNone/>
              <a:defRPr sz="1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0" indent="0">
              <a:lnSpc>
                <a:spcPts val="1800"/>
              </a:lnSpc>
              <a:spcAft>
                <a:spcPts val="567"/>
              </a:spcAft>
              <a:buFontTx/>
              <a:buNone/>
              <a:defRPr sz="1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0" indent="0">
              <a:lnSpc>
                <a:spcPts val="1800"/>
              </a:lnSpc>
              <a:spcAft>
                <a:spcPts val="567"/>
              </a:spcAft>
              <a:buFontTx/>
              <a:buNone/>
              <a:defRPr sz="1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0" indent="0">
              <a:buFontTx/>
              <a:buNone/>
              <a:defRPr sz="1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0" indent="0"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A6329A5-3779-47F3-A803-A18596FFC3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7740" y="492421"/>
            <a:ext cx="2520000" cy="539420"/>
          </a:xfrm>
        </p:spPr>
        <p:txBody>
          <a:bodyPr/>
          <a:lstStyle>
            <a:lvl1pPr>
              <a:lnSpc>
                <a:spcPts val="1800"/>
              </a:lnSpc>
              <a:spcAft>
                <a:spcPts val="567"/>
              </a:spcAft>
              <a:defRPr sz="16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ts val="1800"/>
              </a:lnSpc>
              <a:spcAft>
                <a:spcPts val="567"/>
              </a:spcAft>
              <a:buFontTx/>
              <a:buNone/>
              <a:defRPr sz="1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0" indent="0">
              <a:lnSpc>
                <a:spcPts val="1800"/>
              </a:lnSpc>
              <a:spcAft>
                <a:spcPts val="567"/>
              </a:spcAft>
              <a:buFontTx/>
              <a:buNone/>
              <a:defRPr sz="1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0" indent="0">
              <a:lnSpc>
                <a:spcPts val="1800"/>
              </a:lnSpc>
              <a:spcAft>
                <a:spcPts val="567"/>
              </a:spcAft>
              <a:buFontTx/>
              <a:buNone/>
              <a:defRPr sz="1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0" indent="0">
              <a:buFontTx/>
              <a:buNone/>
              <a:defRPr sz="1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0" indent="0"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2E448F-B70A-410B-9A6A-2A5D38452B2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52425" y="1139825"/>
            <a:ext cx="2700000" cy="318791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1742D694-2287-481C-AC36-0A5BB08A7F3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34672" y="1139825"/>
            <a:ext cx="2700000" cy="318791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3C75780-A122-4FBA-9346-EE89876904B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20394" y="1139825"/>
            <a:ext cx="2700000" cy="318791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184C482C-3FB8-4A33-9203-2FEDD1D44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3543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BD625C1-2A70-404D-B06E-408B34702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1" r="2601" b="41067"/>
          <a:stretch/>
        </p:blipFill>
        <p:spPr>
          <a:xfrm>
            <a:off x="0" y="4605783"/>
            <a:ext cx="9170399" cy="53942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533E8C-4986-4091-A14F-E91459778FD2}"/>
              </a:ext>
            </a:extLst>
          </p:cNvPr>
          <p:cNvSpPr txBox="1">
            <a:spLocks/>
          </p:cNvSpPr>
          <p:nvPr userDrawn="1"/>
        </p:nvSpPr>
        <p:spPr>
          <a:xfrm>
            <a:off x="205420" y="4766505"/>
            <a:ext cx="348368" cy="1620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AU" sz="1400" b="1" kern="120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4D5FC-B46C-4DBD-9107-5858FFDF9A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" y="359815"/>
            <a:ext cx="2700000" cy="322519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901F096-537C-4449-8C78-D908E80669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800" y="682334"/>
            <a:ext cx="2700000" cy="3600741"/>
          </a:xfrm>
        </p:spPr>
        <p:txBody>
          <a:bodyPr anchor="ctr"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25BD939-4265-4FA0-BF10-C443EA65E1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1886" y="398814"/>
            <a:ext cx="2590233" cy="193510"/>
          </a:xfrm>
        </p:spPr>
        <p:txBody>
          <a:bodyPr/>
          <a:lstStyle>
            <a:lvl1pPr>
              <a:lnSpc>
                <a:spcPts val="1800"/>
              </a:lnSpc>
              <a:spcAft>
                <a:spcPts val="567"/>
              </a:spcAft>
              <a:buFontTx/>
              <a:buNone/>
              <a:defRPr sz="16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>
              <a:lnSpc>
                <a:spcPts val="1800"/>
              </a:lnSpc>
              <a:spcAft>
                <a:spcPts val="567"/>
              </a:spcAft>
              <a:buFontTx/>
              <a:buNone/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0" indent="0">
              <a:lnSpc>
                <a:spcPts val="1800"/>
              </a:lnSpc>
              <a:spcAft>
                <a:spcPts val="567"/>
              </a:spcAft>
              <a:buFontTx/>
              <a:buNone/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0" indent="0">
              <a:lnSpc>
                <a:spcPts val="1800"/>
              </a:lnSpc>
              <a:spcAft>
                <a:spcPts val="567"/>
              </a:spcAft>
              <a:buFontTx/>
              <a:buNone/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0" indent="0">
              <a:buFontTx/>
              <a:buNone/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0" indent="0"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buFontTx/>
              <a:buNone/>
              <a:defRPr>
                <a:solidFill>
                  <a:schemeClr val="bg1"/>
                </a:solidFill>
              </a:defRPr>
            </a:lvl8pPr>
            <a:lvl9pPr mar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754411-5E5C-46C6-851D-D643586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100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F8A837F0-738F-4F36-9EE0-D7705FCDE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4379449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F23973F-DCD0-4EC9-92E6-82FE4A135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94" y="362691"/>
            <a:ext cx="2700000" cy="322519"/>
          </a:xfrm>
          <a:prstGeom prst="rect">
            <a:avLst/>
          </a:prstGeom>
        </p:spPr>
      </p:pic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25FBE32B-FC71-493F-9D6C-2BDBCBAD12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22794" y="685210"/>
            <a:ext cx="2700000" cy="3600741"/>
          </a:xfrm>
        </p:spPr>
        <p:txBody>
          <a:bodyPr anchor="ctr"/>
          <a:lstStyle/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066DC35-5775-4369-8C56-64D38569AD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8" y="362691"/>
            <a:ext cx="2700000" cy="322519"/>
          </a:xfrm>
          <a:prstGeom prst="rect">
            <a:avLst/>
          </a:prstGeom>
        </p:spPr>
      </p:pic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3AC46899-2F6F-4273-A9A9-AC1784110F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2788" y="685210"/>
            <a:ext cx="2700000" cy="3600741"/>
          </a:xfrm>
        </p:spPr>
        <p:txBody>
          <a:bodyPr anchor="ctr"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AE2DCC-7B44-4571-BFE5-47EB883314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83744" y="398814"/>
            <a:ext cx="2578100" cy="193510"/>
          </a:xfrm>
        </p:spPr>
        <p:txBody>
          <a:bodyPr/>
          <a:lstStyle>
            <a:lvl1pPr>
              <a:lnSpc>
                <a:spcPts val="1800"/>
              </a:lnSpc>
              <a:spcAft>
                <a:spcPts val="567"/>
              </a:spcAft>
              <a:buFontTx/>
              <a:buNone/>
              <a:defRPr sz="16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>
              <a:lnSpc>
                <a:spcPts val="1800"/>
              </a:lnSpc>
              <a:spcAft>
                <a:spcPts val="567"/>
              </a:spcAft>
              <a:buFontTx/>
              <a:buNone/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0" indent="0">
              <a:lnSpc>
                <a:spcPts val="1800"/>
              </a:lnSpc>
              <a:spcAft>
                <a:spcPts val="567"/>
              </a:spcAft>
              <a:buFontTx/>
              <a:buNone/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0" indent="0">
              <a:lnSpc>
                <a:spcPts val="1800"/>
              </a:lnSpc>
              <a:spcAft>
                <a:spcPts val="567"/>
              </a:spcAft>
              <a:buFontTx/>
              <a:buNone/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0" indent="0">
              <a:buFontTx/>
              <a:buNone/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0" indent="0"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buFontTx/>
              <a:buNone/>
              <a:defRPr>
                <a:solidFill>
                  <a:schemeClr val="bg1"/>
                </a:solidFill>
              </a:defRPr>
            </a:lvl8pPr>
            <a:lvl9pPr mar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81F9FB8-1E9D-4D22-9FF3-EE3699F689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68486" y="399600"/>
            <a:ext cx="2578100" cy="193510"/>
          </a:xfrm>
        </p:spPr>
        <p:txBody>
          <a:bodyPr/>
          <a:lstStyle>
            <a:lvl1pPr>
              <a:lnSpc>
                <a:spcPts val="1800"/>
              </a:lnSpc>
              <a:spcAft>
                <a:spcPts val="567"/>
              </a:spcAft>
              <a:buFontTx/>
              <a:buNone/>
              <a:defRPr sz="16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>
              <a:lnSpc>
                <a:spcPts val="1800"/>
              </a:lnSpc>
              <a:spcAft>
                <a:spcPts val="567"/>
              </a:spcAft>
              <a:buFontTx/>
              <a:buNone/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0" indent="0">
              <a:lnSpc>
                <a:spcPts val="1800"/>
              </a:lnSpc>
              <a:spcAft>
                <a:spcPts val="567"/>
              </a:spcAft>
              <a:buFontTx/>
              <a:buNone/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0" indent="0">
              <a:lnSpc>
                <a:spcPts val="1800"/>
              </a:lnSpc>
              <a:spcAft>
                <a:spcPts val="567"/>
              </a:spcAft>
              <a:buFontTx/>
              <a:buNone/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0" indent="0">
              <a:buFontTx/>
              <a:buNone/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0" indent="0"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buFontTx/>
              <a:buNone/>
              <a:defRPr>
                <a:solidFill>
                  <a:schemeClr val="bg1"/>
                </a:solidFill>
              </a:defRPr>
            </a:lvl8pPr>
            <a:lvl9pPr mar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784DB03-DE99-4F63-9674-A902436C4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3915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7ECACC-9CC2-47C6-9643-086A4A8F5D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2800" y="682625"/>
            <a:ext cx="7127040" cy="302269"/>
          </a:xfrm>
        </p:spPr>
        <p:txBody>
          <a:bodyPr/>
          <a:lstStyle>
            <a:lvl1pPr>
              <a:lnSpc>
                <a:spcPts val="1700"/>
              </a:lnSpc>
              <a:spcAft>
                <a:spcPts val="0"/>
              </a:spcAft>
              <a:defRPr sz="1700" b="0">
                <a:solidFill>
                  <a:srgbClr val="696D6F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700" b="0"/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700" b="0"/>
            </a:lvl3pPr>
            <a:lvl4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700" b="0"/>
            </a:lvl4pPr>
            <a:lvl5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700" b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644DBAB-5616-49A3-B571-A1403DC320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800" y="1112400"/>
            <a:ext cx="3004859" cy="3350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ADE9F-80C9-4558-97D9-65655E04CB5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987800" y="1108075"/>
            <a:ext cx="4843463" cy="3349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404E1C-BC92-4465-84EE-FF7D866FA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100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58ED61-E825-4C55-A604-45FECF9C5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4379449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1DADDB0-FE44-4C4F-A388-AB606FE93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4269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7ECACC-9CC2-47C6-9643-086A4A8F5D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2800" y="682625"/>
            <a:ext cx="7127040" cy="302269"/>
          </a:xfrm>
        </p:spPr>
        <p:txBody>
          <a:bodyPr/>
          <a:lstStyle>
            <a:lvl1pPr>
              <a:lnSpc>
                <a:spcPts val="1700"/>
              </a:lnSpc>
              <a:spcAft>
                <a:spcPts val="0"/>
              </a:spcAft>
              <a:defRPr sz="1700" b="0">
                <a:solidFill>
                  <a:srgbClr val="696D6F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700" b="0"/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700" b="0"/>
            </a:lvl3pPr>
            <a:lvl4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700" b="0"/>
            </a:lvl4pPr>
            <a:lvl5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700" b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ADE9F-80C9-4558-97D9-65655E04CB5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4100" y="1112400"/>
            <a:ext cx="8477163" cy="3349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433C-9794-453A-8FB7-97846F86A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100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0B4C628-087D-4B87-9991-4D2AD8CB0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4379449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55AEED4-F00C-49B2-AC23-6751E62DB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8820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_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CC98E6B-CA21-46F4-8F09-0BD4BC583D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799" y="332234"/>
            <a:ext cx="792482" cy="1056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A455CF-17BF-42EC-856F-3610E77E3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800" y="2258551"/>
            <a:ext cx="3788145" cy="1163414"/>
          </a:xfrm>
        </p:spPr>
        <p:txBody>
          <a:bodyPr/>
          <a:lstStyle>
            <a:lvl1pPr>
              <a:lnSpc>
                <a:spcPts val="4400"/>
              </a:lnSpc>
              <a:defRPr sz="4400" b="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E7520F-0702-470B-8CC2-43A8248A4F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800" y="1673225"/>
            <a:ext cx="952500" cy="449263"/>
          </a:xfrm>
        </p:spPr>
        <p:txBody>
          <a:bodyPr/>
          <a:lstStyle>
            <a:lvl1pPr>
              <a:lnSpc>
                <a:spcPts val="4400"/>
              </a:lnSpc>
              <a:defRPr sz="4400" b="1">
                <a:solidFill>
                  <a:schemeClr val="bg1"/>
                </a:solidFill>
              </a:defRPr>
            </a:lvl1pPr>
            <a:lvl2pPr>
              <a:defRPr sz="4400" b="1">
                <a:solidFill>
                  <a:srgbClr val="FFC000"/>
                </a:solidFill>
              </a:defRPr>
            </a:lvl2pPr>
            <a:lvl3pPr>
              <a:defRPr sz="4400" b="1">
                <a:solidFill>
                  <a:srgbClr val="FFC000"/>
                </a:solidFill>
              </a:defRPr>
            </a:lvl3pPr>
            <a:lvl4pPr>
              <a:defRPr sz="4400" b="1">
                <a:solidFill>
                  <a:srgbClr val="FFC000"/>
                </a:solidFill>
              </a:defRPr>
            </a:lvl4pPr>
            <a:lvl5pPr>
              <a:defRPr sz="4400" b="1"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DA55AD-26F8-406E-B4FA-E4C26D9A3F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3029" y="3427413"/>
            <a:ext cx="3788336" cy="368300"/>
          </a:xfrm>
        </p:spPr>
        <p:txBody>
          <a:bodyPr/>
          <a:lstStyle>
            <a:lvl1pPr>
              <a:lnSpc>
                <a:spcPts val="2500"/>
              </a:lnSpc>
              <a:defRPr sz="2200" b="0">
                <a:solidFill>
                  <a:schemeClr val="accent2"/>
                </a:solidFill>
              </a:defRPr>
            </a:lvl1pPr>
            <a:lvl2pPr>
              <a:lnSpc>
                <a:spcPts val="2500"/>
              </a:lnSpc>
              <a:defRPr sz="2200">
                <a:solidFill>
                  <a:schemeClr val="accent2"/>
                </a:solidFill>
              </a:defRPr>
            </a:lvl2pPr>
            <a:lvl3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3pPr>
            <a:lvl4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4pPr>
            <a:lvl5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F89E583-DF4C-46E3-8D6C-518A480BA0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2437" y="0"/>
            <a:ext cx="3803151" cy="51450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3615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615 w 10000"/>
              <a:gd name="connsiteY4" fmla="*/ 0 h 10000"/>
              <a:gd name="connsiteX0" fmla="*/ 3261 w 9646"/>
              <a:gd name="connsiteY0" fmla="*/ 0 h 10000"/>
              <a:gd name="connsiteX1" fmla="*/ 9646 w 9646"/>
              <a:gd name="connsiteY1" fmla="*/ 0 h 10000"/>
              <a:gd name="connsiteX2" fmla="*/ 9646 w 9646"/>
              <a:gd name="connsiteY2" fmla="*/ 10000 h 10000"/>
              <a:gd name="connsiteX3" fmla="*/ 0 w 9646"/>
              <a:gd name="connsiteY3" fmla="*/ 9984 h 10000"/>
              <a:gd name="connsiteX4" fmla="*/ 3261 w 9646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6" h="10000">
                <a:moveTo>
                  <a:pt x="3261" y="0"/>
                </a:moveTo>
                <a:lnTo>
                  <a:pt x="9646" y="0"/>
                </a:lnTo>
                <a:lnTo>
                  <a:pt x="9646" y="10000"/>
                </a:lnTo>
                <a:lnTo>
                  <a:pt x="0" y="9984"/>
                </a:lnTo>
                <a:lnTo>
                  <a:pt x="3261" y="0"/>
                </a:lnTo>
                <a:close/>
              </a:path>
            </a:pathLst>
          </a:custGeo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0C4E71-839C-4F34-B2A6-7B046A3882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7880" y="4175100"/>
            <a:ext cx="522321" cy="6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38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no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411887-90DA-4FC6-A1F2-45EC80779B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4" y="0"/>
            <a:ext cx="9138700" cy="5145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EF6328-DB40-4FA9-9A22-D3D762ECED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799" y="332234"/>
            <a:ext cx="792482" cy="1056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A455CF-17BF-42EC-856F-3610E77E3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2255" y="1535333"/>
            <a:ext cx="3788145" cy="1163414"/>
          </a:xfrm>
        </p:spPr>
        <p:txBody>
          <a:bodyPr/>
          <a:lstStyle>
            <a:lvl1pPr>
              <a:lnSpc>
                <a:spcPts val="4400"/>
              </a:lnSpc>
              <a:defRPr sz="4400" b="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E7520F-0702-470B-8CC2-43A8248A4F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82255" y="950007"/>
            <a:ext cx="952500" cy="449263"/>
          </a:xfrm>
        </p:spPr>
        <p:txBody>
          <a:bodyPr/>
          <a:lstStyle>
            <a:lvl1pPr>
              <a:lnSpc>
                <a:spcPts val="4400"/>
              </a:lnSpc>
              <a:defRPr sz="4400" b="1">
                <a:solidFill>
                  <a:schemeClr val="bg1"/>
                </a:solidFill>
              </a:defRPr>
            </a:lvl1pPr>
            <a:lvl2pPr>
              <a:defRPr sz="4400" b="1">
                <a:solidFill>
                  <a:srgbClr val="FFC000"/>
                </a:solidFill>
              </a:defRPr>
            </a:lvl2pPr>
            <a:lvl3pPr>
              <a:defRPr sz="4400" b="1">
                <a:solidFill>
                  <a:srgbClr val="FFC000"/>
                </a:solidFill>
              </a:defRPr>
            </a:lvl3pPr>
            <a:lvl4pPr>
              <a:defRPr sz="4400" b="1">
                <a:solidFill>
                  <a:srgbClr val="FFC000"/>
                </a:solidFill>
              </a:defRPr>
            </a:lvl4pPr>
            <a:lvl5pPr>
              <a:defRPr sz="4400" b="1"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DA55AD-26F8-406E-B4FA-E4C26D9A3F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82484" y="2704195"/>
            <a:ext cx="3788336" cy="368300"/>
          </a:xfrm>
        </p:spPr>
        <p:txBody>
          <a:bodyPr/>
          <a:lstStyle>
            <a:lvl1pPr>
              <a:lnSpc>
                <a:spcPts val="2500"/>
              </a:lnSpc>
              <a:defRPr sz="2200" b="0">
                <a:solidFill>
                  <a:schemeClr val="accent2"/>
                </a:solidFill>
              </a:defRPr>
            </a:lvl1pPr>
            <a:lvl2pPr>
              <a:lnSpc>
                <a:spcPts val="2500"/>
              </a:lnSpc>
              <a:defRPr sz="2200">
                <a:solidFill>
                  <a:schemeClr val="accent2"/>
                </a:solidFill>
              </a:defRPr>
            </a:lvl2pPr>
            <a:lvl3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3pPr>
            <a:lvl4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4pPr>
            <a:lvl5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695E7F8-555A-40B1-8E6F-B472BB301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77305" y="4608876"/>
            <a:ext cx="1243134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9E5367-45B4-41A9-BAB4-52BA708FC6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7880" y="4175100"/>
            <a:ext cx="522321" cy="6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19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43C214-93C9-49F2-A3C6-EEAA5B8EC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"/>
            <a:ext cx="9145588" cy="5143822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9C2818D6-B42A-4C58-B81A-8F6FD9DC4E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800" y="321533"/>
            <a:ext cx="792482" cy="1056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A455CF-17BF-42EC-856F-3610E77E3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2255" y="1535333"/>
            <a:ext cx="3788145" cy="1163414"/>
          </a:xfrm>
        </p:spPr>
        <p:txBody>
          <a:bodyPr/>
          <a:lstStyle>
            <a:lvl1pPr>
              <a:lnSpc>
                <a:spcPts val="4400"/>
              </a:lnSpc>
              <a:defRPr sz="4400" b="0" cap="all" baseline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E7520F-0702-470B-8CC2-43A8248A4F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82255" y="950007"/>
            <a:ext cx="952500" cy="449263"/>
          </a:xfrm>
        </p:spPr>
        <p:txBody>
          <a:bodyPr/>
          <a:lstStyle>
            <a:lvl1pPr>
              <a:lnSpc>
                <a:spcPts val="4400"/>
              </a:lnSpc>
              <a:defRPr sz="4400" b="1">
                <a:solidFill>
                  <a:schemeClr val="accent1"/>
                </a:solidFill>
              </a:defRPr>
            </a:lvl1pPr>
            <a:lvl2pPr>
              <a:defRPr sz="4400" b="1">
                <a:solidFill>
                  <a:srgbClr val="FFC000"/>
                </a:solidFill>
              </a:defRPr>
            </a:lvl2pPr>
            <a:lvl3pPr>
              <a:defRPr sz="4400" b="1">
                <a:solidFill>
                  <a:srgbClr val="FFC000"/>
                </a:solidFill>
              </a:defRPr>
            </a:lvl3pPr>
            <a:lvl4pPr>
              <a:defRPr sz="4400" b="1">
                <a:solidFill>
                  <a:srgbClr val="FFC000"/>
                </a:solidFill>
              </a:defRPr>
            </a:lvl4pPr>
            <a:lvl5pPr>
              <a:defRPr sz="4400" b="1"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DA55AD-26F8-406E-B4FA-E4C26D9A3F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82484" y="2704195"/>
            <a:ext cx="3788336" cy="368300"/>
          </a:xfrm>
        </p:spPr>
        <p:txBody>
          <a:bodyPr/>
          <a:lstStyle>
            <a:lvl1pPr>
              <a:lnSpc>
                <a:spcPts val="2500"/>
              </a:lnSpc>
              <a:defRPr sz="2200" b="0">
                <a:solidFill>
                  <a:schemeClr val="accent2"/>
                </a:solidFill>
              </a:defRPr>
            </a:lvl1pPr>
            <a:lvl2pPr>
              <a:lnSpc>
                <a:spcPts val="2500"/>
              </a:lnSpc>
              <a:defRPr sz="2200">
                <a:solidFill>
                  <a:schemeClr val="accent2"/>
                </a:solidFill>
              </a:defRPr>
            </a:lvl2pPr>
            <a:lvl3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3pPr>
            <a:lvl4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4pPr>
            <a:lvl5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0395FCE-8D3C-4A2C-84D5-BDF70075A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77305" y="4608876"/>
            <a:ext cx="1243134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Business unit</a:t>
            </a: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7829CB-4CCF-41BD-9035-48BFE5A228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600" y="4175100"/>
            <a:ext cx="522321" cy="6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97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411887-90DA-4FC6-A1F2-45EC80779B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4" y="0"/>
            <a:ext cx="9138700" cy="51450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F1C016-8287-490A-BCE2-1115E95744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799" y="332234"/>
            <a:ext cx="792482" cy="1056196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D331F99-CA84-42EC-8F8B-8EF87E4C5A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2763" y="3940084"/>
            <a:ext cx="2430462" cy="900113"/>
          </a:xfrm>
        </p:spPr>
        <p:txBody>
          <a:bodyPr/>
          <a:lstStyle>
            <a:lvl1pPr>
              <a:lnSpc>
                <a:spcPts val="1300"/>
              </a:lnSpc>
              <a:spcAft>
                <a:spcPts val="150"/>
              </a:spcAft>
              <a:defRPr sz="13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3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300"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1685EE-F4A7-4D55-A1F1-CC012E28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2255" y="1535333"/>
            <a:ext cx="4905774" cy="677171"/>
          </a:xfrm>
        </p:spPr>
        <p:txBody>
          <a:bodyPr/>
          <a:lstStyle>
            <a:lvl1pPr>
              <a:lnSpc>
                <a:spcPts val="4400"/>
              </a:lnSpc>
              <a:defRPr sz="4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7B434E5-E7CD-4F42-BB3A-B97D645C7B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82483" y="2239623"/>
            <a:ext cx="4905546" cy="368300"/>
          </a:xfrm>
        </p:spPr>
        <p:txBody>
          <a:bodyPr/>
          <a:lstStyle>
            <a:lvl1pPr>
              <a:lnSpc>
                <a:spcPts val="2500"/>
              </a:lnSpc>
              <a:defRPr sz="2200" b="0">
                <a:solidFill>
                  <a:schemeClr val="accent2"/>
                </a:solidFill>
              </a:defRPr>
            </a:lvl1pPr>
            <a:lvl2pPr>
              <a:lnSpc>
                <a:spcPts val="2500"/>
              </a:lnSpc>
              <a:defRPr sz="2200">
                <a:solidFill>
                  <a:schemeClr val="accent2"/>
                </a:solidFill>
              </a:defRPr>
            </a:lvl2pPr>
            <a:lvl3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3pPr>
            <a:lvl4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4pPr>
            <a:lvl5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F9B175-A2ED-4642-A853-4F644E7232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7880" y="4175100"/>
            <a:ext cx="522321" cy="6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76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D204F5-A554-4C7E-8BB1-186AA2021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"/>
            <a:ext cx="9145588" cy="5143822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4A1D83FD-51AA-4727-9E4C-41FEC9C0F8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800" y="321533"/>
            <a:ext cx="792482" cy="1056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A455CF-17BF-42EC-856F-3610E77E3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2255" y="1535333"/>
            <a:ext cx="4905774" cy="677171"/>
          </a:xfrm>
        </p:spPr>
        <p:txBody>
          <a:bodyPr/>
          <a:lstStyle>
            <a:lvl1pPr>
              <a:lnSpc>
                <a:spcPts val="4400"/>
              </a:lnSpc>
              <a:defRPr sz="4400" b="0" cap="all" baseline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DA55AD-26F8-406E-B4FA-E4C26D9A3F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82483" y="2239623"/>
            <a:ext cx="4905546" cy="368300"/>
          </a:xfrm>
        </p:spPr>
        <p:txBody>
          <a:bodyPr/>
          <a:lstStyle>
            <a:lvl1pPr>
              <a:lnSpc>
                <a:spcPts val="2500"/>
              </a:lnSpc>
              <a:defRPr sz="2200" b="0">
                <a:solidFill>
                  <a:schemeClr val="accent2"/>
                </a:solidFill>
              </a:defRPr>
            </a:lvl1pPr>
            <a:lvl2pPr>
              <a:lnSpc>
                <a:spcPts val="2500"/>
              </a:lnSpc>
              <a:defRPr sz="2200">
                <a:solidFill>
                  <a:schemeClr val="accent2"/>
                </a:solidFill>
              </a:defRPr>
            </a:lvl2pPr>
            <a:lvl3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3pPr>
            <a:lvl4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4pPr>
            <a:lvl5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8F38F7B-5C56-44CC-BBD6-12BD7F1C1A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2763" y="3940084"/>
            <a:ext cx="2430462" cy="900113"/>
          </a:xfrm>
        </p:spPr>
        <p:txBody>
          <a:bodyPr/>
          <a:lstStyle>
            <a:lvl1pPr>
              <a:lnSpc>
                <a:spcPts val="1300"/>
              </a:lnSpc>
              <a:spcAft>
                <a:spcPts val="150"/>
              </a:spcAft>
              <a:defRPr sz="1300" cap="all" baseline="0"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 sz="130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300" b="1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82C003-04D7-4702-BE20-70E891E91E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600" y="4175100"/>
            <a:ext cx="522321" cy="6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1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7F49D9-7DDD-4EA6-A551-D8BF77B007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799" y="332234"/>
            <a:ext cx="792482" cy="105619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DA55AD-26F8-406E-B4FA-E4C26D9A3F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3029" y="2841305"/>
            <a:ext cx="3788336" cy="900113"/>
          </a:xfrm>
        </p:spPr>
        <p:txBody>
          <a:bodyPr/>
          <a:lstStyle>
            <a:lvl1pPr>
              <a:lnSpc>
                <a:spcPts val="2500"/>
              </a:lnSpc>
              <a:defRPr sz="2200" b="0">
                <a:solidFill>
                  <a:schemeClr val="accent2"/>
                </a:solidFill>
              </a:defRPr>
            </a:lvl1pPr>
            <a:lvl2pPr>
              <a:lnSpc>
                <a:spcPts val="1300"/>
              </a:lnSpc>
              <a:defRPr sz="1300" b="1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3pPr>
            <a:lvl4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4pPr>
            <a:lvl5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17ACDE-0D20-4108-A53F-263CBA2E00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052" y="4133812"/>
            <a:ext cx="522321" cy="624841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F89E583-DF4C-46E3-8D6C-518A480BA0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2437" y="0"/>
            <a:ext cx="3803151" cy="51450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3615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615 w 10000"/>
              <a:gd name="connsiteY4" fmla="*/ 0 h 10000"/>
              <a:gd name="connsiteX0" fmla="*/ 3261 w 9646"/>
              <a:gd name="connsiteY0" fmla="*/ 0 h 10000"/>
              <a:gd name="connsiteX1" fmla="*/ 9646 w 9646"/>
              <a:gd name="connsiteY1" fmla="*/ 0 h 10000"/>
              <a:gd name="connsiteX2" fmla="*/ 9646 w 9646"/>
              <a:gd name="connsiteY2" fmla="*/ 10000 h 10000"/>
              <a:gd name="connsiteX3" fmla="*/ 0 w 9646"/>
              <a:gd name="connsiteY3" fmla="*/ 9984 h 10000"/>
              <a:gd name="connsiteX4" fmla="*/ 3261 w 9646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6" h="10000">
                <a:moveTo>
                  <a:pt x="3261" y="0"/>
                </a:moveTo>
                <a:lnTo>
                  <a:pt x="9646" y="0"/>
                </a:lnTo>
                <a:lnTo>
                  <a:pt x="9646" y="10000"/>
                </a:lnTo>
                <a:lnTo>
                  <a:pt x="0" y="9984"/>
                </a:lnTo>
                <a:lnTo>
                  <a:pt x="3261" y="0"/>
                </a:lnTo>
                <a:close/>
              </a:path>
            </a:pathLst>
          </a:custGeo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1F16A81-41C4-42F3-9924-90CD280D71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029" y="4012406"/>
            <a:ext cx="2430462" cy="900113"/>
          </a:xfrm>
        </p:spPr>
        <p:txBody>
          <a:bodyPr/>
          <a:lstStyle>
            <a:lvl1pPr>
              <a:lnSpc>
                <a:spcPts val="1300"/>
              </a:lnSpc>
              <a:spcAft>
                <a:spcPts val="150"/>
              </a:spcAft>
              <a:defRPr lang="en-US" sz="1300" cap="all" baseline="0" dirty="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3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300"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330EFD-95FF-4EF7-9855-07A948D9D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800" y="1766882"/>
            <a:ext cx="4999538" cy="1032588"/>
          </a:xfrm>
        </p:spPr>
        <p:txBody>
          <a:bodyPr/>
          <a:lstStyle>
            <a:lvl1pPr>
              <a:lnSpc>
                <a:spcPts val="4400"/>
              </a:lnSpc>
              <a:defRPr sz="440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52713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31E65-1848-4493-BB05-6C4DCCCA8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EB514D-927A-4664-8A58-F272E52FD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100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B2FB7-CDE5-4C0F-9DFC-B27361684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4379449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2506226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68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8E8E7BA-3A3F-46A0-9872-9D0C77E597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6379677"/>
              </p:ext>
            </p:extLst>
          </p:nvPr>
        </p:nvGraphicFramePr>
        <p:xfrm>
          <a:off x="1191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8E8E7BA-3A3F-46A0-9872-9D0C77E597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1B55EE2-4FBD-48E6-89FD-94128CEED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 dirty="0"/>
              <a:t>TITLE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42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Pictur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D8F0CA-5BD8-4203-A0E4-4C2E44E732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799" y="332234"/>
            <a:ext cx="792482" cy="10561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17ACDE-0D20-4108-A53F-263CBA2E00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1633" y="4105718"/>
            <a:ext cx="522321" cy="624841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F89E583-DF4C-46E3-8D6C-518A480BA0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41018" y="0"/>
            <a:ext cx="4304570" cy="514917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3615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615 w 10000"/>
              <a:gd name="connsiteY4" fmla="*/ 0 h 10000"/>
              <a:gd name="connsiteX0" fmla="*/ 3261 w 9646"/>
              <a:gd name="connsiteY0" fmla="*/ 0 h 10000"/>
              <a:gd name="connsiteX1" fmla="*/ 9646 w 9646"/>
              <a:gd name="connsiteY1" fmla="*/ 0 h 10000"/>
              <a:gd name="connsiteX2" fmla="*/ 9646 w 9646"/>
              <a:gd name="connsiteY2" fmla="*/ 10000 h 10000"/>
              <a:gd name="connsiteX3" fmla="*/ 0 w 9646"/>
              <a:gd name="connsiteY3" fmla="*/ 9984 h 10000"/>
              <a:gd name="connsiteX4" fmla="*/ 3261 w 9646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6" h="10000">
                <a:moveTo>
                  <a:pt x="3261" y="0"/>
                </a:moveTo>
                <a:lnTo>
                  <a:pt x="9646" y="0"/>
                </a:lnTo>
                <a:lnTo>
                  <a:pt x="9646" y="10000"/>
                </a:lnTo>
                <a:lnTo>
                  <a:pt x="0" y="9984"/>
                </a:lnTo>
                <a:lnTo>
                  <a:pt x="3261" y="0"/>
                </a:lnTo>
                <a:close/>
              </a:path>
            </a:pathLst>
          </a:custGeo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226738D-C58B-42FD-A2E7-CE36C688C0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029" y="4012406"/>
            <a:ext cx="2430462" cy="900113"/>
          </a:xfrm>
        </p:spPr>
        <p:txBody>
          <a:bodyPr/>
          <a:lstStyle>
            <a:lvl1pPr>
              <a:lnSpc>
                <a:spcPts val="1300"/>
              </a:lnSpc>
              <a:spcAft>
                <a:spcPts val="150"/>
              </a:spcAft>
              <a:defRPr lang="en-US" sz="1300" cap="all" baseline="0" dirty="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3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300"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043CEDA-D070-40D1-AD51-B755F5F47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800" y="1766882"/>
            <a:ext cx="4999538" cy="1032588"/>
          </a:xfrm>
        </p:spPr>
        <p:txBody>
          <a:bodyPr/>
          <a:lstStyle>
            <a:lvl1pPr>
              <a:lnSpc>
                <a:spcPts val="4400"/>
              </a:lnSpc>
              <a:defRPr sz="440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</a:t>
            </a:r>
            <a:endParaRPr lang="en-AU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C546415-1E0A-41FB-A362-75663412F9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3029" y="2841305"/>
            <a:ext cx="3788336" cy="900113"/>
          </a:xfrm>
        </p:spPr>
        <p:txBody>
          <a:bodyPr/>
          <a:lstStyle>
            <a:lvl1pPr>
              <a:lnSpc>
                <a:spcPts val="2500"/>
              </a:lnSpc>
              <a:defRPr sz="2200" b="0">
                <a:solidFill>
                  <a:schemeClr val="accent2"/>
                </a:solidFill>
              </a:defRPr>
            </a:lvl1pPr>
            <a:lvl2pPr>
              <a:lnSpc>
                <a:spcPts val="1300"/>
              </a:lnSpc>
              <a:defRPr sz="1300" b="1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3pPr>
            <a:lvl4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4pPr>
            <a:lvl5pPr marL="0" indent="0">
              <a:lnSpc>
                <a:spcPts val="2500"/>
              </a:lnSpc>
              <a:buFontTx/>
              <a:buNone/>
              <a:defRPr sz="2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860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132B43-CE0D-4562-9A9B-44DB3B071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100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567FC75-41DD-4163-B709-F5E6E325B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4379449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BB4F1F-6179-4449-8C1D-007D69586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02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354" y="1111124"/>
            <a:ext cx="8218909" cy="3350544"/>
          </a:xfrm>
        </p:spPr>
        <p:txBody>
          <a:bodyPr/>
          <a:lstStyle>
            <a:lvl1pPr>
              <a:lnSpc>
                <a:spcPts val="1560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1pPr>
            <a:lvl2pPr>
              <a:lnSpc>
                <a:spcPts val="1560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2pPr>
            <a:lvl3pPr marL="0" indent="0">
              <a:lnSpc>
                <a:spcPts val="1560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3pPr>
            <a:lvl4pPr marL="0" indent="0">
              <a:lnSpc>
                <a:spcPts val="1560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4pPr>
            <a:lvl5pPr marL="0" indent="0">
              <a:lnSpc>
                <a:spcPts val="1560"/>
              </a:lnSpc>
              <a:spcAft>
                <a:spcPts val="1417"/>
              </a:spcAft>
              <a:buFontTx/>
              <a:buNone/>
              <a:defRPr sz="1300" b="1" baseline="0">
                <a:solidFill>
                  <a:schemeClr val="accent1"/>
                </a:solidFill>
              </a:defRPr>
            </a:lvl5pPr>
            <a:lvl6pPr marL="0" indent="0">
              <a:lnSpc>
                <a:spcPts val="1560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6pPr>
            <a:lvl7pPr marL="0" indent="0">
              <a:lnSpc>
                <a:spcPts val="1560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7pPr>
            <a:lvl8pPr marL="0" indent="0">
              <a:lnSpc>
                <a:spcPts val="1560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8pPr>
            <a:lvl9pPr marL="0" indent="0">
              <a:lnSpc>
                <a:spcPts val="1560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endParaRPr lang="en-AU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52380-AA95-4D88-8A7E-3DCCA83B89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529" y="1871859"/>
            <a:ext cx="209550" cy="222250"/>
          </a:xfrm>
        </p:spPr>
        <p:txBody>
          <a:bodyPr/>
          <a:lstStyle>
            <a:lvl1pPr>
              <a:lnSpc>
                <a:spcPts val="1560"/>
              </a:lnSpc>
              <a:spcAft>
                <a:spcPts val="1417"/>
              </a:spcAft>
              <a:defRPr sz="1300">
                <a:solidFill>
                  <a:schemeClr val="bg2"/>
                </a:solidFill>
              </a:defRPr>
            </a:lvl1pPr>
            <a:lvl2pPr>
              <a:lnSpc>
                <a:spcPts val="1560"/>
              </a:lnSpc>
              <a:spcAft>
                <a:spcPts val="1417"/>
              </a:spcAft>
              <a:defRPr sz="1300"/>
            </a:lvl2pPr>
            <a:lvl3pPr marL="0" indent="0">
              <a:lnSpc>
                <a:spcPts val="1560"/>
              </a:lnSpc>
              <a:spcAft>
                <a:spcPts val="1417"/>
              </a:spcAft>
              <a:buNone/>
              <a:defRPr sz="1300" b="1">
                <a:solidFill>
                  <a:schemeClr val="accent1"/>
                </a:solidFill>
              </a:defRPr>
            </a:lvl3pPr>
            <a:lvl4pPr>
              <a:lnSpc>
                <a:spcPts val="1560"/>
              </a:lnSpc>
              <a:spcAft>
                <a:spcPts val="1417"/>
              </a:spcAft>
              <a:defRPr sz="1300"/>
            </a:lvl4pPr>
            <a:lvl5pPr>
              <a:lnSpc>
                <a:spcPts val="1560"/>
              </a:lnSpc>
              <a:spcAft>
                <a:spcPts val="1417"/>
              </a:spcAft>
              <a:defRPr sz="1300"/>
            </a:lvl5pPr>
          </a:lstStyle>
          <a:p>
            <a:pPr lvl="0"/>
            <a:r>
              <a:rPr lang="en-AU" dirty="0"/>
              <a:t>#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9BDBFEE-94B0-45F9-869C-98F2F9E873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4100" y="1111124"/>
            <a:ext cx="209550" cy="222250"/>
          </a:xfrm>
        </p:spPr>
        <p:txBody>
          <a:bodyPr/>
          <a:lstStyle>
            <a:lvl1pPr>
              <a:lnSpc>
                <a:spcPts val="1560"/>
              </a:lnSpc>
              <a:spcAft>
                <a:spcPts val="1417"/>
              </a:spcAft>
              <a:defRPr sz="1300">
                <a:solidFill>
                  <a:schemeClr val="bg2"/>
                </a:solidFill>
              </a:defRPr>
            </a:lvl1pPr>
            <a:lvl2pPr>
              <a:lnSpc>
                <a:spcPts val="1560"/>
              </a:lnSpc>
              <a:spcAft>
                <a:spcPts val="1417"/>
              </a:spcAft>
              <a:defRPr sz="1300"/>
            </a:lvl2pPr>
            <a:lvl3pPr marL="0" indent="0">
              <a:lnSpc>
                <a:spcPts val="1560"/>
              </a:lnSpc>
              <a:spcAft>
                <a:spcPts val="1417"/>
              </a:spcAft>
              <a:buNone/>
              <a:defRPr sz="1300" b="1">
                <a:solidFill>
                  <a:schemeClr val="accent1"/>
                </a:solidFill>
              </a:defRPr>
            </a:lvl3pPr>
            <a:lvl4pPr>
              <a:lnSpc>
                <a:spcPts val="1560"/>
              </a:lnSpc>
              <a:spcAft>
                <a:spcPts val="1417"/>
              </a:spcAft>
              <a:defRPr sz="1300"/>
            </a:lvl4pPr>
            <a:lvl5pPr>
              <a:lnSpc>
                <a:spcPts val="1560"/>
              </a:lnSpc>
              <a:spcAft>
                <a:spcPts val="1417"/>
              </a:spcAft>
              <a:defRPr sz="1300"/>
            </a:lvl5pPr>
          </a:lstStyle>
          <a:p>
            <a:pPr lvl="0"/>
            <a:r>
              <a:rPr lang="en-AU" dirty="0"/>
              <a:t>#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1E36714-AF73-4B1C-96E5-ABB2635232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100" y="1491491"/>
            <a:ext cx="209550" cy="222250"/>
          </a:xfrm>
        </p:spPr>
        <p:txBody>
          <a:bodyPr/>
          <a:lstStyle>
            <a:lvl1pPr>
              <a:lnSpc>
                <a:spcPts val="1560"/>
              </a:lnSpc>
              <a:spcAft>
                <a:spcPts val="1417"/>
              </a:spcAft>
              <a:defRPr sz="1300">
                <a:solidFill>
                  <a:schemeClr val="bg2"/>
                </a:solidFill>
              </a:defRPr>
            </a:lvl1pPr>
            <a:lvl2pPr>
              <a:lnSpc>
                <a:spcPts val="1560"/>
              </a:lnSpc>
              <a:spcAft>
                <a:spcPts val="1417"/>
              </a:spcAft>
              <a:defRPr sz="1300"/>
            </a:lvl2pPr>
            <a:lvl3pPr marL="0" indent="0">
              <a:lnSpc>
                <a:spcPts val="1560"/>
              </a:lnSpc>
              <a:spcAft>
                <a:spcPts val="1417"/>
              </a:spcAft>
              <a:buNone/>
              <a:defRPr sz="1300" b="1">
                <a:solidFill>
                  <a:schemeClr val="accent1"/>
                </a:solidFill>
              </a:defRPr>
            </a:lvl3pPr>
            <a:lvl4pPr>
              <a:lnSpc>
                <a:spcPts val="1560"/>
              </a:lnSpc>
              <a:spcAft>
                <a:spcPts val="1417"/>
              </a:spcAft>
              <a:defRPr sz="1300"/>
            </a:lvl4pPr>
            <a:lvl5pPr>
              <a:lnSpc>
                <a:spcPts val="1560"/>
              </a:lnSpc>
              <a:spcAft>
                <a:spcPts val="1417"/>
              </a:spcAft>
              <a:defRPr sz="1300"/>
            </a:lvl5pPr>
          </a:lstStyle>
          <a:p>
            <a:pPr lvl="0"/>
            <a:r>
              <a:rPr lang="en-AU" dirty="0"/>
              <a:t>#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8B7204-21B8-46BA-9AD0-DE0A4D3AC0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100" y="2254630"/>
            <a:ext cx="209550" cy="222250"/>
          </a:xfrm>
        </p:spPr>
        <p:txBody>
          <a:bodyPr/>
          <a:lstStyle>
            <a:lvl1pPr>
              <a:lnSpc>
                <a:spcPts val="1560"/>
              </a:lnSpc>
              <a:spcAft>
                <a:spcPts val="1417"/>
              </a:spcAft>
              <a:defRPr sz="1300">
                <a:solidFill>
                  <a:schemeClr val="bg2"/>
                </a:solidFill>
              </a:defRPr>
            </a:lvl1pPr>
            <a:lvl2pPr>
              <a:lnSpc>
                <a:spcPts val="1560"/>
              </a:lnSpc>
              <a:spcAft>
                <a:spcPts val="1417"/>
              </a:spcAft>
              <a:defRPr sz="1300"/>
            </a:lvl2pPr>
            <a:lvl3pPr marL="0" indent="0">
              <a:lnSpc>
                <a:spcPts val="1560"/>
              </a:lnSpc>
              <a:spcAft>
                <a:spcPts val="1417"/>
              </a:spcAft>
              <a:buNone/>
              <a:defRPr sz="1300" b="1">
                <a:solidFill>
                  <a:schemeClr val="accent1"/>
                </a:solidFill>
              </a:defRPr>
            </a:lvl3pPr>
            <a:lvl4pPr>
              <a:lnSpc>
                <a:spcPts val="1560"/>
              </a:lnSpc>
              <a:spcAft>
                <a:spcPts val="1417"/>
              </a:spcAft>
              <a:defRPr sz="1300"/>
            </a:lvl4pPr>
            <a:lvl5pPr>
              <a:lnSpc>
                <a:spcPts val="1560"/>
              </a:lnSpc>
              <a:spcAft>
                <a:spcPts val="1417"/>
              </a:spcAft>
              <a:defRPr sz="1300"/>
            </a:lvl5pPr>
          </a:lstStyle>
          <a:p>
            <a:pPr lvl="0"/>
            <a:r>
              <a:rPr lang="en-AU" dirty="0"/>
              <a:t>#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CB0F119-1F36-4F90-A98F-51D46A773B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4100" y="2636303"/>
            <a:ext cx="209550" cy="222250"/>
          </a:xfrm>
        </p:spPr>
        <p:txBody>
          <a:bodyPr/>
          <a:lstStyle>
            <a:lvl1pPr>
              <a:lnSpc>
                <a:spcPts val="1560"/>
              </a:lnSpc>
              <a:spcAft>
                <a:spcPts val="1417"/>
              </a:spcAft>
              <a:defRPr sz="1300">
                <a:solidFill>
                  <a:schemeClr val="bg2"/>
                </a:solidFill>
              </a:defRPr>
            </a:lvl1pPr>
            <a:lvl2pPr>
              <a:lnSpc>
                <a:spcPts val="1560"/>
              </a:lnSpc>
              <a:spcAft>
                <a:spcPts val="1417"/>
              </a:spcAft>
              <a:defRPr sz="1300"/>
            </a:lvl2pPr>
            <a:lvl3pPr marL="0" indent="0">
              <a:lnSpc>
                <a:spcPts val="1560"/>
              </a:lnSpc>
              <a:spcAft>
                <a:spcPts val="1417"/>
              </a:spcAft>
              <a:buNone/>
              <a:defRPr sz="1300" b="1">
                <a:solidFill>
                  <a:schemeClr val="accent1"/>
                </a:solidFill>
              </a:defRPr>
            </a:lvl3pPr>
            <a:lvl4pPr>
              <a:lnSpc>
                <a:spcPts val="1560"/>
              </a:lnSpc>
              <a:spcAft>
                <a:spcPts val="1417"/>
              </a:spcAft>
              <a:defRPr sz="1300"/>
            </a:lvl4pPr>
            <a:lvl5pPr>
              <a:lnSpc>
                <a:spcPts val="1560"/>
              </a:lnSpc>
              <a:spcAft>
                <a:spcPts val="1417"/>
              </a:spcAft>
              <a:defRPr sz="1300"/>
            </a:lvl5pPr>
          </a:lstStyle>
          <a:p>
            <a:pPr lvl="0"/>
            <a:r>
              <a:rPr lang="en-AU" dirty="0"/>
              <a:t>#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6311E4-924A-41DF-9A0C-C7D8D3465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100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7256E03-A911-4CA5-8226-9EDC307FD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4379449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823CE97-841C-4759-9344-236C9B78D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0054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4" pos="216" userDrawn="1">
          <p15:clr>
            <a:srgbClr val="FBAE40"/>
          </p15:clr>
        </p15:guide>
        <p15:guide id="5" orient="horz" pos="43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5EBE8989-D894-4DA9-8A77-801CEC227D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800" y="321533"/>
            <a:ext cx="792482" cy="10561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52BEB3E-8972-4B96-929A-E7FE9BF8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1" r="2601" b="41067"/>
          <a:stretch/>
        </p:blipFill>
        <p:spPr>
          <a:xfrm>
            <a:off x="0" y="4605783"/>
            <a:ext cx="9170399" cy="5394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52514" y="1111124"/>
            <a:ext cx="2520280" cy="3350544"/>
          </a:xfrm>
        </p:spPr>
        <p:txBody>
          <a:bodyPr/>
          <a:lstStyle>
            <a:lvl1pPr>
              <a:lnSpc>
                <a:spcPts val="1560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1560"/>
              </a:lnSpc>
              <a:spcAft>
                <a:spcPts val="1417"/>
              </a:spcAft>
              <a:buFontTx/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lnSpc>
                <a:spcPts val="1560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  <a:latin typeface="+mj-lt"/>
              </a:defRPr>
            </a:lvl3pPr>
            <a:lvl4pPr marL="0" indent="0">
              <a:lnSpc>
                <a:spcPts val="1560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  <a:latin typeface="+mj-lt"/>
              </a:defRPr>
            </a:lvl4pPr>
            <a:lvl5pPr marL="0" indent="0">
              <a:lnSpc>
                <a:spcPts val="1560"/>
              </a:lnSpc>
              <a:spcAft>
                <a:spcPts val="1417"/>
              </a:spcAft>
              <a:buFontTx/>
              <a:buNone/>
              <a:defRPr sz="1300" b="1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lnSpc>
                <a:spcPts val="1560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ts val="1560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  <a:latin typeface="+mn-lt"/>
              </a:defRPr>
            </a:lvl7pPr>
            <a:lvl8pPr marL="0" indent="0">
              <a:lnSpc>
                <a:spcPts val="1560"/>
              </a:lnSpc>
              <a:spcAft>
                <a:spcPts val="1417"/>
              </a:spcAft>
              <a:buFontTx/>
              <a:buNone/>
              <a:defRPr sz="1300" b="0">
                <a:solidFill>
                  <a:srgbClr val="FF0000"/>
                </a:solidFill>
              </a:defRPr>
            </a:lvl8pPr>
            <a:lvl9pPr marL="0" indent="0">
              <a:lnSpc>
                <a:spcPts val="1560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AU" noProof="0" dirty="0"/>
              <a:t>Use the increase/decrease list level</a:t>
            </a:r>
          </a:p>
          <a:p>
            <a:pPr lvl="0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endParaRPr lang="en-AU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260" y="316943"/>
            <a:ext cx="2778534" cy="3424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9BDBFEE-94B0-45F9-869C-98F2F9E873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81503" y="1111124"/>
            <a:ext cx="204952" cy="222250"/>
          </a:xfrm>
        </p:spPr>
        <p:txBody>
          <a:bodyPr/>
          <a:lstStyle>
            <a:lvl1pPr>
              <a:lnSpc>
                <a:spcPts val="1560"/>
              </a:lnSpc>
              <a:spcAft>
                <a:spcPts val="1417"/>
              </a:spcAft>
              <a:defRPr sz="1300">
                <a:solidFill>
                  <a:schemeClr val="bg2"/>
                </a:solidFill>
              </a:defRPr>
            </a:lvl1pPr>
            <a:lvl2pPr>
              <a:lnSpc>
                <a:spcPts val="1560"/>
              </a:lnSpc>
              <a:spcAft>
                <a:spcPts val="1417"/>
              </a:spcAft>
              <a:defRPr sz="1300"/>
            </a:lvl2pPr>
            <a:lvl3pPr marL="0" indent="0">
              <a:lnSpc>
                <a:spcPts val="1560"/>
              </a:lnSpc>
              <a:spcAft>
                <a:spcPts val="1417"/>
              </a:spcAft>
              <a:buNone/>
              <a:defRPr lang="en-AU" sz="1300" b="1" dirty="0">
                <a:solidFill>
                  <a:schemeClr val="accent1"/>
                </a:solidFill>
              </a:defRPr>
            </a:lvl3pPr>
            <a:lvl4pPr>
              <a:lnSpc>
                <a:spcPts val="1560"/>
              </a:lnSpc>
              <a:spcAft>
                <a:spcPts val="1417"/>
              </a:spcAft>
              <a:defRPr sz="1300"/>
            </a:lvl4pPr>
            <a:lvl5pPr>
              <a:lnSpc>
                <a:spcPts val="1560"/>
              </a:lnSpc>
              <a:spcAft>
                <a:spcPts val="1417"/>
              </a:spcAft>
              <a:defRPr sz="1300"/>
            </a:lvl5pPr>
          </a:lstStyle>
          <a:p>
            <a:pPr lvl="0"/>
            <a:r>
              <a:rPr lang="en-AU" dirty="0"/>
              <a:t>#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4198B5D-C5BB-4BE2-9199-BA805BCAB88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21036" y="-4577"/>
            <a:ext cx="4521378" cy="460838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636 w 10000"/>
              <a:gd name="connsiteY0" fmla="*/ 0 h 10022"/>
              <a:gd name="connsiteX1" fmla="*/ 10000 w 10000"/>
              <a:gd name="connsiteY1" fmla="*/ 22 h 10022"/>
              <a:gd name="connsiteX2" fmla="*/ 10000 w 10000"/>
              <a:gd name="connsiteY2" fmla="*/ 10022 h 10022"/>
              <a:gd name="connsiteX3" fmla="*/ 0 w 10000"/>
              <a:gd name="connsiteY3" fmla="*/ 10022 h 10022"/>
              <a:gd name="connsiteX4" fmla="*/ 2636 w 10000"/>
              <a:gd name="connsiteY4" fmla="*/ 0 h 10022"/>
              <a:gd name="connsiteX0" fmla="*/ 2551 w 9915"/>
              <a:gd name="connsiteY0" fmla="*/ 0 h 10034"/>
              <a:gd name="connsiteX1" fmla="*/ 9915 w 9915"/>
              <a:gd name="connsiteY1" fmla="*/ 22 h 10034"/>
              <a:gd name="connsiteX2" fmla="*/ 9915 w 9915"/>
              <a:gd name="connsiteY2" fmla="*/ 10022 h 10034"/>
              <a:gd name="connsiteX3" fmla="*/ 0 w 9915"/>
              <a:gd name="connsiteY3" fmla="*/ 10034 h 10034"/>
              <a:gd name="connsiteX4" fmla="*/ 2551 w 9915"/>
              <a:gd name="connsiteY4" fmla="*/ 0 h 10034"/>
              <a:gd name="connsiteX0" fmla="*/ 2548 w 10000"/>
              <a:gd name="connsiteY0" fmla="*/ 0 h 9988"/>
              <a:gd name="connsiteX1" fmla="*/ 10000 w 10000"/>
              <a:gd name="connsiteY1" fmla="*/ 10 h 9988"/>
              <a:gd name="connsiteX2" fmla="*/ 10000 w 10000"/>
              <a:gd name="connsiteY2" fmla="*/ 9976 h 9988"/>
              <a:gd name="connsiteX3" fmla="*/ 0 w 10000"/>
              <a:gd name="connsiteY3" fmla="*/ 9988 h 9988"/>
              <a:gd name="connsiteX4" fmla="*/ 2548 w 10000"/>
              <a:gd name="connsiteY4" fmla="*/ 0 h 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988">
                <a:moveTo>
                  <a:pt x="2548" y="0"/>
                </a:moveTo>
                <a:lnTo>
                  <a:pt x="10000" y="10"/>
                </a:lnTo>
                <a:lnTo>
                  <a:pt x="10000" y="9976"/>
                </a:lnTo>
                <a:lnTo>
                  <a:pt x="0" y="9988"/>
                </a:lnTo>
                <a:lnTo>
                  <a:pt x="2548" y="0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5DBB788-4CCF-4146-88FD-B244C5D2C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100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8DB1826-D03C-4D7F-BF47-53A2A10ED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4379449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1106A42E-2BF8-4FD6-BB02-5C8D4508B2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1503" y="1494096"/>
            <a:ext cx="204952" cy="222250"/>
          </a:xfrm>
        </p:spPr>
        <p:txBody>
          <a:bodyPr/>
          <a:lstStyle>
            <a:lvl1pPr>
              <a:lnSpc>
                <a:spcPts val="1560"/>
              </a:lnSpc>
              <a:spcAft>
                <a:spcPts val="1417"/>
              </a:spcAft>
              <a:defRPr sz="1300">
                <a:solidFill>
                  <a:schemeClr val="bg2"/>
                </a:solidFill>
              </a:defRPr>
            </a:lvl1pPr>
            <a:lvl2pPr>
              <a:lnSpc>
                <a:spcPts val="1560"/>
              </a:lnSpc>
              <a:spcAft>
                <a:spcPts val="1417"/>
              </a:spcAft>
              <a:defRPr sz="1300"/>
            </a:lvl2pPr>
            <a:lvl3pPr marL="0" indent="0">
              <a:lnSpc>
                <a:spcPts val="1560"/>
              </a:lnSpc>
              <a:spcAft>
                <a:spcPts val="1417"/>
              </a:spcAft>
              <a:buNone/>
              <a:defRPr lang="en-AU" sz="1300" b="1" dirty="0">
                <a:solidFill>
                  <a:schemeClr val="accent1"/>
                </a:solidFill>
              </a:defRPr>
            </a:lvl3pPr>
            <a:lvl4pPr>
              <a:lnSpc>
                <a:spcPts val="1560"/>
              </a:lnSpc>
              <a:spcAft>
                <a:spcPts val="1417"/>
              </a:spcAft>
              <a:defRPr sz="1300"/>
            </a:lvl4pPr>
            <a:lvl5pPr>
              <a:lnSpc>
                <a:spcPts val="1560"/>
              </a:lnSpc>
              <a:spcAft>
                <a:spcPts val="1417"/>
              </a:spcAft>
              <a:defRPr sz="1300"/>
            </a:lvl5pPr>
          </a:lstStyle>
          <a:p>
            <a:pPr lvl="0"/>
            <a:r>
              <a:rPr lang="en-AU" dirty="0"/>
              <a:t>#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81DD1B9-FE17-44EA-ADEC-42D38F0CFC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81503" y="1881856"/>
            <a:ext cx="204952" cy="222250"/>
          </a:xfrm>
        </p:spPr>
        <p:txBody>
          <a:bodyPr/>
          <a:lstStyle>
            <a:lvl1pPr>
              <a:lnSpc>
                <a:spcPts val="1560"/>
              </a:lnSpc>
              <a:spcAft>
                <a:spcPts val="1417"/>
              </a:spcAft>
              <a:defRPr sz="1300">
                <a:solidFill>
                  <a:schemeClr val="bg2"/>
                </a:solidFill>
              </a:defRPr>
            </a:lvl1pPr>
            <a:lvl2pPr>
              <a:lnSpc>
                <a:spcPts val="1560"/>
              </a:lnSpc>
              <a:spcAft>
                <a:spcPts val="1417"/>
              </a:spcAft>
              <a:defRPr sz="1300"/>
            </a:lvl2pPr>
            <a:lvl3pPr marL="0" indent="0">
              <a:lnSpc>
                <a:spcPts val="1560"/>
              </a:lnSpc>
              <a:spcAft>
                <a:spcPts val="1417"/>
              </a:spcAft>
              <a:buNone/>
              <a:defRPr lang="en-AU" sz="1300" b="1" dirty="0">
                <a:solidFill>
                  <a:schemeClr val="accent1"/>
                </a:solidFill>
              </a:defRPr>
            </a:lvl3pPr>
            <a:lvl4pPr>
              <a:lnSpc>
                <a:spcPts val="1560"/>
              </a:lnSpc>
              <a:spcAft>
                <a:spcPts val="1417"/>
              </a:spcAft>
              <a:defRPr sz="1300"/>
            </a:lvl4pPr>
            <a:lvl5pPr>
              <a:lnSpc>
                <a:spcPts val="1560"/>
              </a:lnSpc>
              <a:spcAft>
                <a:spcPts val="1417"/>
              </a:spcAft>
              <a:defRPr sz="1300"/>
            </a:lvl5pPr>
          </a:lstStyle>
          <a:p>
            <a:pPr lvl="0"/>
            <a:r>
              <a:rPr lang="en-AU" dirty="0"/>
              <a:t>#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E3A9363-DE28-43C0-8673-FB23F1B41C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81503" y="2264828"/>
            <a:ext cx="204952" cy="222250"/>
          </a:xfrm>
        </p:spPr>
        <p:txBody>
          <a:bodyPr/>
          <a:lstStyle>
            <a:lvl1pPr>
              <a:lnSpc>
                <a:spcPts val="1560"/>
              </a:lnSpc>
              <a:spcAft>
                <a:spcPts val="1417"/>
              </a:spcAft>
              <a:defRPr sz="1300">
                <a:solidFill>
                  <a:schemeClr val="bg2"/>
                </a:solidFill>
              </a:defRPr>
            </a:lvl1pPr>
            <a:lvl2pPr>
              <a:lnSpc>
                <a:spcPts val="1560"/>
              </a:lnSpc>
              <a:spcAft>
                <a:spcPts val="1417"/>
              </a:spcAft>
              <a:defRPr sz="1300"/>
            </a:lvl2pPr>
            <a:lvl3pPr marL="0" indent="0">
              <a:lnSpc>
                <a:spcPts val="1560"/>
              </a:lnSpc>
              <a:spcAft>
                <a:spcPts val="1417"/>
              </a:spcAft>
              <a:buNone/>
              <a:defRPr lang="en-AU" sz="1300" b="1" dirty="0">
                <a:solidFill>
                  <a:schemeClr val="accent1"/>
                </a:solidFill>
              </a:defRPr>
            </a:lvl3pPr>
            <a:lvl4pPr>
              <a:lnSpc>
                <a:spcPts val="1560"/>
              </a:lnSpc>
              <a:spcAft>
                <a:spcPts val="1417"/>
              </a:spcAft>
              <a:defRPr sz="1300"/>
            </a:lvl4pPr>
            <a:lvl5pPr>
              <a:lnSpc>
                <a:spcPts val="1560"/>
              </a:lnSpc>
              <a:spcAft>
                <a:spcPts val="1417"/>
              </a:spcAft>
              <a:defRPr sz="1300"/>
            </a:lvl5pPr>
          </a:lstStyle>
          <a:p>
            <a:pPr lvl="0"/>
            <a:r>
              <a:rPr lang="en-AU" dirty="0"/>
              <a:t>#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A26D5A83-9DA2-47F4-A924-62FAE6A879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81503" y="2643028"/>
            <a:ext cx="204952" cy="222250"/>
          </a:xfrm>
        </p:spPr>
        <p:txBody>
          <a:bodyPr/>
          <a:lstStyle>
            <a:lvl1pPr>
              <a:lnSpc>
                <a:spcPts val="1560"/>
              </a:lnSpc>
              <a:spcAft>
                <a:spcPts val="1417"/>
              </a:spcAft>
              <a:defRPr sz="1300">
                <a:solidFill>
                  <a:schemeClr val="bg2"/>
                </a:solidFill>
              </a:defRPr>
            </a:lvl1pPr>
            <a:lvl2pPr>
              <a:lnSpc>
                <a:spcPts val="1560"/>
              </a:lnSpc>
              <a:spcAft>
                <a:spcPts val="1417"/>
              </a:spcAft>
              <a:defRPr sz="1300"/>
            </a:lvl2pPr>
            <a:lvl3pPr marL="0" indent="0">
              <a:lnSpc>
                <a:spcPts val="1560"/>
              </a:lnSpc>
              <a:spcAft>
                <a:spcPts val="1417"/>
              </a:spcAft>
              <a:buNone/>
              <a:defRPr lang="en-AU" sz="1300" b="1" dirty="0">
                <a:solidFill>
                  <a:schemeClr val="accent1"/>
                </a:solidFill>
              </a:defRPr>
            </a:lvl3pPr>
            <a:lvl4pPr>
              <a:lnSpc>
                <a:spcPts val="1560"/>
              </a:lnSpc>
              <a:spcAft>
                <a:spcPts val="1417"/>
              </a:spcAft>
              <a:defRPr sz="1300"/>
            </a:lvl4pPr>
            <a:lvl5pPr>
              <a:lnSpc>
                <a:spcPts val="1560"/>
              </a:lnSpc>
              <a:spcAft>
                <a:spcPts val="1417"/>
              </a:spcAft>
              <a:defRPr sz="1300"/>
            </a:lvl5pPr>
          </a:lstStyle>
          <a:p>
            <a:pPr lvl="0"/>
            <a:r>
              <a:rPr lang="en-AU" dirty="0"/>
              <a:t>#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A0C6706-A760-4EB2-AB90-FF18137BC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470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A045-2F4B-46E5-B2E8-B43EA8094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3DDF0D-ABA6-42D5-872E-F6ED7A8BF3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14CD3-109A-429A-BB30-F4CD29381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PowerPoint document title goes here. </a:t>
            </a:r>
            <a:r>
              <a:rPr lang="en-GB" b="0"/>
              <a:t>Subtitle goes here</a:t>
            </a:r>
            <a:endParaRPr lang="en-AU" b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49597B9-64C9-4C6D-B9F9-8958F4EF9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274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E9EE0F9-F23B-4BBB-AD24-84B7542C46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7196" y="1112400"/>
            <a:ext cx="4154067" cy="3350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7ECACC-9CC2-47C6-9643-086A4A8F5D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2800" y="682625"/>
            <a:ext cx="7127040" cy="302269"/>
          </a:xfrm>
        </p:spPr>
        <p:txBody>
          <a:bodyPr/>
          <a:lstStyle>
            <a:lvl1pPr>
              <a:lnSpc>
                <a:spcPts val="1700"/>
              </a:lnSpc>
              <a:spcAft>
                <a:spcPts val="0"/>
              </a:spcAft>
              <a:defRPr sz="1700" b="0">
                <a:solidFill>
                  <a:srgbClr val="696D6F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700" b="0"/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700" b="0"/>
            </a:lvl3pPr>
            <a:lvl4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700" b="0"/>
            </a:lvl4pPr>
            <a:lvl5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700" b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0E7A69C-8CB7-4970-9772-12E0BBD9E2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2800" y="1112400"/>
            <a:ext cx="4201007" cy="3350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0D9BED-30C2-457E-B431-8E817F194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100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2B03793-345D-4D00-BEAD-5ACF4E667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4379449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D5529F9-7630-49B2-8B57-77371C864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3154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38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FA88599-B2D3-4B0C-A4B4-8488FFAEDA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35559000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6" imgW="335" imgH="335" progId="TCLayout.ActiveDocument.1">
                  <p:embed/>
                </p:oleObj>
              </mc:Choice>
              <mc:Fallback>
                <p:oleObj name="think-cell Slide" r:id="rId36" imgW="335" imgH="33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0DE1C7A-20AC-4992-B12E-92F1AFC0B26C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000" b="0" i="0" baseline="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id="{13ED9350-7A18-4559-9F38-9678E526E9CA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7565878" y="390401"/>
            <a:ext cx="1213604" cy="288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59A04E-75F1-45D1-BC44-7BCF24875C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1" r="2601" b="41067"/>
          <a:stretch/>
        </p:blipFill>
        <p:spPr>
          <a:xfrm>
            <a:off x="0" y="4605783"/>
            <a:ext cx="9170399" cy="5394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100" y="316943"/>
            <a:ext cx="7115840" cy="3424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800" y="1111124"/>
            <a:ext cx="8465809" cy="3350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100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200FA-54D1-46FF-AC9C-8127824A4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4379449" cy="1620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20634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3" r:id="rId2"/>
    <p:sldLayoutId id="2147483681" r:id="rId3"/>
    <p:sldLayoutId id="2147483682" r:id="rId4"/>
    <p:sldLayoutId id="2147483658" r:id="rId5"/>
    <p:sldLayoutId id="2147483650" r:id="rId6"/>
    <p:sldLayoutId id="2147483660" r:id="rId7"/>
    <p:sldLayoutId id="2147483684" r:id="rId8"/>
    <p:sldLayoutId id="2147483656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54" r:id="rId18"/>
    <p:sldLayoutId id="2147483669" r:id="rId19"/>
    <p:sldLayoutId id="2147483670" r:id="rId20"/>
    <p:sldLayoutId id="2147483671" r:id="rId21"/>
    <p:sldLayoutId id="2147483685" r:id="rId22"/>
    <p:sldLayoutId id="2147483672" r:id="rId23"/>
    <p:sldLayoutId id="2147483673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74" r:id="rId30"/>
    <p:sldLayoutId id="2147483655" r:id="rId31"/>
    <p:sldLayoutId id="2147483686" r:id="rId32"/>
  </p:sldLayoutIdLst>
  <p:hf hdr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>
          <a:solidFill>
            <a:schemeClr val="accent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567"/>
        </a:spcAft>
        <a:buFont typeface="Arial" pitchFamily="34" charset="0"/>
        <a:buNone/>
        <a:defRPr sz="1500" b="1" kern="1200" baseline="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1700"/>
        </a:lnSpc>
        <a:spcBef>
          <a:spcPts val="0"/>
        </a:spcBef>
        <a:spcAft>
          <a:spcPts val="567"/>
        </a:spcAft>
        <a:buClrTx/>
        <a:buSzPct val="100000"/>
        <a:buFontTx/>
        <a:buNone/>
        <a:defRPr sz="15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0" indent="-252000" algn="l" defTabSz="914400" rtl="0" eaLnBrk="1" latinLnBrk="0" hangingPunct="1">
        <a:lnSpc>
          <a:spcPts val="1700"/>
        </a:lnSpc>
        <a:spcBef>
          <a:spcPts val="0"/>
        </a:spcBef>
        <a:spcAft>
          <a:spcPts val="567"/>
        </a:spcAft>
        <a:buClrTx/>
        <a:buSzPct val="80000"/>
        <a:buFont typeface="Symbol" panose="05050102010706020507" pitchFamily="18" charset="2"/>
        <a:buChar char=""/>
        <a:defRPr sz="15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504000" indent="-252000" algn="l" defTabSz="914400" rtl="0" eaLnBrk="1" latinLnBrk="0" hangingPunct="1">
        <a:lnSpc>
          <a:spcPts val="1700"/>
        </a:lnSpc>
        <a:spcBef>
          <a:spcPts val="0"/>
        </a:spcBef>
        <a:spcAft>
          <a:spcPts val="567"/>
        </a:spcAft>
        <a:buClrTx/>
        <a:buSzPct val="80000"/>
        <a:buFont typeface="Symbol" panose="05050102010706020507" pitchFamily="18" charset="2"/>
        <a:buChar char="·"/>
        <a:defRPr sz="15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756000" indent="-252000" algn="l" defTabSz="914400" rtl="0" eaLnBrk="1" latinLnBrk="0" hangingPunct="1">
        <a:lnSpc>
          <a:spcPts val="1700"/>
        </a:lnSpc>
        <a:spcBef>
          <a:spcPts val="0"/>
        </a:spcBef>
        <a:spcAft>
          <a:spcPts val="567"/>
        </a:spcAft>
        <a:buClrTx/>
        <a:buSzPct val="80000"/>
        <a:buFont typeface="Symbol" panose="05050102010706020507" pitchFamily="18" charset="2"/>
        <a:buChar char="·"/>
        <a:defRPr sz="150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008000" indent="-252000" algn="l" defTabSz="914400" rtl="0" eaLnBrk="1" latinLnBrk="0" hangingPunct="1">
        <a:lnSpc>
          <a:spcPts val="1700"/>
        </a:lnSpc>
        <a:spcBef>
          <a:spcPts val="0"/>
        </a:spcBef>
        <a:spcAft>
          <a:spcPts val="567"/>
        </a:spcAft>
        <a:buClrTx/>
        <a:buSzPct val="80000"/>
        <a:buFont typeface="Symbol" panose="05050102010706020507" pitchFamily="18" charset="2"/>
        <a:buChar char="·"/>
        <a:defRPr sz="150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1260000" indent="-252000" algn="l" defTabSz="914400" rtl="0" eaLnBrk="1" latinLnBrk="0" hangingPunct="1">
        <a:lnSpc>
          <a:spcPts val="1700"/>
        </a:lnSpc>
        <a:spcBef>
          <a:spcPts val="0"/>
        </a:spcBef>
        <a:spcAft>
          <a:spcPts val="567"/>
        </a:spcAft>
        <a:buClrTx/>
        <a:buSzPct val="80000"/>
        <a:buFont typeface="Symbol" panose="05050102010706020507" pitchFamily="18" charset="2"/>
        <a:buChar char="·"/>
        <a:defRPr sz="1500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1512000" indent="-252000" algn="l" defTabSz="914400" rtl="0" eaLnBrk="1" latinLnBrk="0" hangingPunct="1">
        <a:lnSpc>
          <a:spcPts val="1700"/>
        </a:lnSpc>
        <a:spcBef>
          <a:spcPts val="0"/>
        </a:spcBef>
        <a:spcAft>
          <a:spcPts val="567"/>
        </a:spcAft>
        <a:buClrTx/>
        <a:buSzPct val="80000"/>
        <a:buFont typeface="Symbol" panose="05050102010706020507" pitchFamily="18" charset="2"/>
        <a:buChar char="·"/>
        <a:defRPr sz="1500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1764000" indent="-252000" algn="l" defTabSz="914400" rtl="0" eaLnBrk="1" latinLnBrk="0" hangingPunct="1">
        <a:lnSpc>
          <a:spcPts val="1700"/>
        </a:lnSpc>
        <a:spcBef>
          <a:spcPts val="0"/>
        </a:spcBef>
        <a:spcAft>
          <a:spcPts val="567"/>
        </a:spcAft>
        <a:buClrTx/>
        <a:buSzPct val="80000"/>
        <a:buFont typeface="Symbol" panose="05050102010706020507" pitchFamily="18" charset="2"/>
        <a:buChar char="·"/>
        <a:defRPr sz="1500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5563" userDrawn="1">
          <p15:clr>
            <a:srgbClr val="F26B43"/>
          </p15:clr>
        </p15:guide>
        <p15:guide id="3" orient="horz" pos="430" userDrawn="1">
          <p15:clr>
            <a:srgbClr val="F26B43"/>
          </p15:clr>
        </p15:guide>
        <p15:guide id="4" orient="horz" pos="2811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orient="horz" pos="6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8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9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0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1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2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7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07E9B03-D140-4E82-A987-F9FE03EBEAF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61168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8DFA07D-7B93-41DA-B46F-A06F43A2682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b="1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8DB3B-A175-4CC3-8BE5-3DD80A3A77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706" y="2218814"/>
            <a:ext cx="8821266" cy="967110"/>
          </a:xfrm>
        </p:spPr>
        <p:txBody>
          <a:bodyPr/>
          <a:lstStyle/>
          <a:p>
            <a:pPr algn="ctr"/>
            <a:r>
              <a:rPr lang="ro-RO" altLang="en-US" sz="2000" b="1" dirty="0">
                <a:latin typeface="+mn-lt"/>
              </a:rPr>
              <a:t>Contract </a:t>
            </a:r>
            <a:r>
              <a:rPr lang="ro-RO" sz="2000" b="1" dirty="0">
                <a:latin typeface="+mn-lt"/>
              </a:rPr>
              <a:t>mentenanta pe activitati </a:t>
            </a:r>
            <a:r>
              <a:rPr lang="en-US" sz="2000" b="1" dirty="0" err="1">
                <a:latin typeface="+mn-lt"/>
              </a:rPr>
              <a:t>mecanice</a:t>
            </a:r>
            <a:r>
              <a:rPr lang="en-US" sz="2000" b="1" dirty="0">
                <a:latin typeface="+mn-lt"/>
              </a:rPr>
              <a:t> -DAMP</a:t>
            </a:r>
            <a:endParaRPr lang="ro-RO" altLang="en-US" sz="2000" b="1" dirty="0">
              <a:latin typeface="+mn-lt"/>
            </a:endParaRPr>
          </a:p>
          <a:p>
            <a:r>
              <a:rPr lang="en-US" sz="2000" dirty="0"/>
              <a:t>August</a:t>
            </a:r>
            <a:r>
              <a:rPr lang="ro-RO" sz="2000" dirty="0"/>
              <a:t> 202</a:t>
            </a:r>
            <a:r>
              <a:rPr lang="en-US" sz="2000" dirty="0"/>
              <a:t>3</a:t>
            </a:r>
            <a:endParaRPr lang="ro-RO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BEE8B-6BCB-4667-99A8-5094266E87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4442" y="3951119"/>
            <a:ext cx="2430462" cy="900113"/>
          </a:xfrm>
        </p:spPr>
        <p:txBody>
          <a:bodyPr/>
          <a:lstStyle/>
          <a:p>
            <a:r>
              <a:rPr lang="en-AU" dirty="0"/>
              <a:t>LIBERTY GALATI</a:t>
            </a:r>
          </a:p>
          <a:p>
            <a:r>
              <a:rPr lang="en-AU" dirty="0"/>
              <a:t>[libertyhousegroup.com]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6228E6-8F63-43DB-90ED-DEC968C73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1396690"/>
            <a:ext cx="5626138" cy="562475"/>
          </a:xfrm>
        </p:spPr>
        <p:txBody>
          <a:bodyPr/>
          <a:lstStyle/>
          <a:p>
            <a:r>
              <a:rPr lang="en-US" altLang="en-US" b="1" dirty="0"/>
              <a:t>CERERE TEHNICA </a:t>
            </a:r>
            <a:endParaRPr lang="en-AU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D9C17B7-69BD-41EA-8B76-EE7FC6C0CB1D}"/>
              </a:ext>
            </a:extLst>
          </p:cNvPr>
          <p:cNvSpPr txBox="1">
            <a:spLocks/>
          </p:cNvSpPr>
          <p:nvPr/>
        </p:nvSpPr>
        <p:spPr>
          <a:xfrm>
            <a:off x="4788818" y="3951118"/>
            <a:ext cx="3311897" cy="9001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150"/>
              </a:spcAft>
              <a:buFont typeface="Arial" pitchFamily="34" charset="0"/>
              <a:buNone/>
              <a:defRPr sz="1300" b="1" kern="1200" cap="all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defRPr sz="13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Tx/>
              <a:buNone/>
              <a:defRPr sz="1300" b="1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3pPr>
            <a:lvl4pPr marL="50400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·"/>
              <a:defRPr sz="15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75600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·"/>
              <a:defRPr sz="150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  <a:lvl6pPr marL="100800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·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26000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·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151200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·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176400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·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AU" dirty="0"/>
              <a:t>POSTOLACHE GHEORGHE % HODOROGEA VALENTIN</a:t>
            </a:r>
          </a:p>
          <a:p>
            <a:pPr lvl="1"/>
            <a:r>
              <a:rPr lang="en-AU" dirty="0" err="1"/>
              <a:t>Responsabili</a:t>
            </a:r>
            <a:r>
              <a:rPr lang="en-AU" dirty="0"/>
              <a:t> contract</a:t>
            </a:r>
          </a:p>
          <a:p>
            <a:r>
              <a:rPr lang="en-AU" dirty="0"/>
              <a:t>LIBERTY BUSINESS UNIT</a:t>
            </a:r>
          </a:p>
          <a:p>
            <a:pPr lvl="2"/>
            <a:r>
              <a:rPr lang="en-AU" dirty="0"/>
              <a:t>[libertyhousegroup.com]</a:t>
            </a:r>
          </a:p>
        </p:txBody>
      </p:sp>
    </p:spTree>
    <p:extLst>
      <p:ext uri="{BB962C8B-B14F-4D97-AF65-F5344CB8AC3E}">
        <p14:creationId xmlns:p14="http://schemas.microsoft.com/office/powerpoint/2010/main" val="230358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100" hidden="1">
            <a:extLst>
              <a:ext uri="{FF2B5EF4-FFF2-40B4-BE49-F238E27FC236}">
                <a16:creationId xmlns:a16="http://schemas.microsoft.com/office/drawing/2014/main" id="{820C4565-5A33-410F-9D5A-576F8BE06B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0599" y="643398"/>
          <a:ext cx="89313" cy="8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7106" name="Object 100" hidden="1">
                        <a:extLst>
                          <a:ext uri="{FF2B5EF4-FFF2-40B4-BE49-F238E27FC236}">
                            <a16:creationId xmlns:a16="http://schemas.microsoft.com/office/drawing/2014/main" id="{820C4565-5A33-410F-9D5A-576F8BE06B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599" y="643398"/>
                        <a:ext cx="89313" cy="8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Rectangle 3" hidden="1">
            <a:extLst>
              <a:ext uri="{FF2B5EF4-FFF2-40B4-BE49-F238E27FC236}">
                <a16:creationId xmlns:a16="http://schemas.microsoft.com/office/drawing/2014/main" id="{F9F3D4AF-B568-4DF9-90BA-D8B2AE3D94A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0599" y="643398"/>
            <a:ext cx="89313" cy="89313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911225">
              <a:lnSpc>
                <a:spcPts val="1800"/>
              </a:lnSpc>
              <a:spcAft>
                <a:spcPts val="563"/>
              </a:spcAft>
              <a:buFont typeface="Arial" panose="020B0604020202020204" pitchFamily="34" charset="0"/>
              <a:buChar char="•"/>
              <a:defRPr sz="1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1225">
              <a:lnSpc>
                <a:spcPts val="1700"/>
              </a:lnSpc>
              <a:spcAft>
                <a:spcPts val="563"/>
              </a:spcAft>
              <a:buSzPct val="100000"/>
              <a:buChar char="–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 defTabSz="911225">
              <a:lnSpc>
                <a:spcPts val="1700"/>
              </a:lnSpc>
              <a:spcAft>
                <a:spcPts val="563"/>
              </a:spcAft>
              <a:buSzPct val="80000"/>
              <a:buFont typeface="Symbol" panose="05050102010706020507" pitchFamily="18" charset="2"/>
              <a:buChar char="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 defTabSz="911225">
              <a:lnSpc>
                <a:spcPts val="1700"/>
              </a:lnSpc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 defTabSz="911225">
              <a:lnSpc>
                <a:spcPts val="1700"/>
              </a:lnSpc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ts val="1700"/>
              </a:lnSpc>
              <a:spcBef>
                <a:spcPct val="0"/>
              </a:spcBef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ts val="1700"/>
              </a:lnSpc>
              <a:spcBef>
                <a:spcPct val="0"/>
              </a:spcBef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ts val="1700"/>
              </a:lnSpc>
              <a:spcBef>
                <a:spcPct val="0"/>
              </a:spcBef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ts val="1700"/>
              </a:lnSpc>
              <a:spcBef>
                <a:spcPct val="0"/>
              </a:spcBef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endParaRPr lang="ro-RO" altLang="en-US" sz="675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7112" name="Group 10">
            <a:extLst>
              <a:ext uri="{FF2B5EF4-FFF2-40B4-BE49-F238E27FC236}">
                <a16:creationId xmlns:a16="http://schemas.microsoft.com/office/drawing/2014/main" id="{88836EF4-E97B-4676-8F81-55EEF2D1EF2E}"/>
              </a:ext>
            </a:extLst>
          </p:cNvPr>
          <p:cNvGrpSpPr>
            <a:grpSpLocks/>
          </p:cNvGrpSpPr>
          <p:nvPr/>
        </p:nvGrpSpPr>
        <p:grpSpPr bwMode="auto">
          <a:xfrm>
            <a:off x="4606490" y="1854261"/>
            <a:ext cx="3002086" cy="1133672"/>
            <a:chOff x="2848" y="1872"/>
            <a:chExt cx="2504" cy="696"/>
          </a:xfrm>
        </p:grpSpPr>
        <p:sp>
          <p:nvSpPr>
            <p:cNvPr id="47121" name="Rectangle 11">
              <a:extLst>
                <a:ext uri="{FF2B5EF4-FFF2-40B4-BE49-F238E27FC236}">
                  <a16:creationId xmlns:a16="http://schemas.microsoft.com/office/drawing/2014/main" id="{A73ABA12-DB48-4004-8E1E-1664F5919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" y="1872"/>
              <a:ext cx="2504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69" tIns="34291" rIns="68569" bIns="34291" anchor="ctr"/>
            <a:lstStyle>
              <a:lvl1pPr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sz="1199" b="1" u="sng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Utilizare</a:t>
              </a:r>
              <a:r>
                <a:rPr lang="fr-FR" altLang="en-US" sz="1199" b="1" u="sng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:</a:t>
              </a:r>
            </a:p>
            <a:p>
              <a:pPr eaLnBrk="1" hangingPunct="1"/>
              <a:endParaRPr lang="fr-FR" altLang="en-US" sz="1199" b="1" u="sng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en-US" sz="1050" dirty="0" err="1">
                  <a:solidFill>
                    <a:srgbClr val="0D0D0D"/>
                  </a:solidFill>
                </a:rPr>
                <a:t>Ing</a:t>
              </a:r>
              <a:r>
                <a:rPr lang="fr-FR" altLang="en-US" sz="1050" dirty="0">
                  <a:solidFill>
                    <a:srgbClr val="0D0D0D"/>
                  </a:solidFill>
                </a:rPr>
                <a:t>. </a:t>
              </a:r>
              <a:r>
                <a:rPr lang="fr-FR" altLang="en-US" sz="1050" dirty="0">
                  <a:solidFill>
                    <a:srgbClr val="0D0D0D"/>
                  </a:solidFill>
                  <a:latin typeface="Century Gothic" panose="020B0502020202020204" pitchFamily="34" charset="0"/>
                </a:rPr>
                <a:t>Postolache Gheorghe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en-US" sz="1050" dirty="0" err="1">
                  <a:solidFill>
                    <a:srgbClr val="0D0D0D"/>
                  </a:solidFill>
                  <a:latin typeface="Century Gothic" panose="020B0502020202020204" pitchFamily="34" charset="0"/>
                </a:rPr>
                <a:t>Ing</a:t>
              </a:r>
              <a:r>
                <a:rPr lang="fr-FR" altLang="en-US" sz="1050" dirty="0">
                  <a:solidFill>
                    <a:srgbClr val="0D0D0D"/>
                  </a:solidFill>
                  <a:latin typeface="Century Gothic" panose="020B0502020202020204" pitchFamily="34" charset="0"/>
                </a:rPr>
                <a:t>. Hodorogea Valentin </a:t>
              </a:r>
              <a:endParaRPr lang="fr-FR" altLang="en-US" sz="1050" dirty="0">
                <a:solidFill>
                  <a:srgbClr val="0D0D0D"/>
                </a:solidFill>
              </a:endParaRPr>
            </a:p>
          </p:txBody>
        </p:sp>
        <p:sp>
          <p:nvSpPr>
            <p:cNvPr id="47122" name="Rectangle 12">
              <a:extLst>
                <a:ext uri="{FF2B5EF4-FFF2-40B4-BE49-F238E27FC236}">
                  <a16:creationId xmlns:a16="http://schemas.microsoft.com/office/drawing/2014/main" id="{990CFCDF-9E0F-40D3-BFA9-5F7FEAE80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1918"/>
              <a:ext cx="170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47650" indent="-2476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</a:pPr>
              <a:endParaRPr lang="fr-FR" altLang="en-US" sz="1349">
                <a:latin typeface="Century Gothic" panose="020B0502020202020204" pitchFamily="34" charset="0"/>
              </a:endParaRPr>
            </a:p>
          </p:txBody>
        </p:sp>
      </p:grpSp>
      <p:sp>
        <p:nvSpPr>
          <p:cNvPr id="47116" name="Rectangle 16">
            <a:extLst>
              <a:ext uri="{FF2B5EF4-FFF2-40B4-BE49-F238E27FC236}">
                <a16:creationId xmlns:a16="http://schemas.microsoft.com/office/drawing/2014/main" id="{B8A4D5BF-D54F-4701-9729-8CC82D082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490" y="2962228"/>
            <a:ext cx="3002086" cy="1075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8569" tIns="34291" rIns="68569" bIns="34291" anchor="ctr"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199" b="1" u="sng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Obiectiv</a:t>
            </a:r>
            <a:r>
              <a:rPr lang="fr-FR" altLang="en-US" sz="1199" b="1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 : </a:t>
            </a:r>
            <a:r>
              <a:rPr lang="fr-FR" altLang="en-US" sz="1199" dirty="0">
                <a:solidFill>
                  <a:srgbClr val="000000"/>
                </a:solidFill>
                <a:latin typeface="Century Gothic" panose="020B0502020202020204" pitchFamily="34" charset="0"/>
              </a:rPr>
              <a:t>Tinta Z= 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en-US" sz="105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/>
            <a:endParaRPr lang="fr-FR" altLang="en-US" sz="1199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/>
            <a:endParaRPr lang="fr-FR" altLang="en-US" sz="1199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47845D73-DCCF-44A9-BDFE-825054118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50" y="786578"/>
            <a:ext cx="4104626" cy="11431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4992" tIns="34291" rIns="0" bIns="34291" anchor="ctr"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199" b="1" u="sng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Definitie</a:t>
            </a:r>
            <a:r>
              <a:rPr lang="fr-FR" altLang="en-US" sz="1199" b="1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</a:p>
          <a:p>
            <a:pPr eaLnBrk="1" hangingPunct="1"/>
            <a:r>
              <a:rPr lang="it-IT" altLang="en-US" sz="1050" dirty="0">
                <a:solidFill>
                  <a:srgbClr val="000000"/>
                </a:solidFill>
                <a:latin typeface="Century Gothic" panose="020B0502020202020204" pitchFamily="34" charset="0"/>
              </a:rPr>
              <a:t>Opriri accidentale in urma reparatiilor   preventive / curative in 6 luni de functionare la echipamentele unde s-au executat reparatii.</a:t>
            </a: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F3B6B627-90CF-424C-B7D3-DBD870DEE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645" y="2401182"/>
            <a:ext cx="2048948" cy="20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47650" indent="-2476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fr-FR" altLang="en-US" sz="1349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B25C28D-007F-4365-9A1B-BC86902AA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571" y="4291446"/>
            <a:ext cx="2076582" cy="20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47650" indent="-2476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fr-FR" altLang="en-US" sz="1349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834B44E0-3B05-42F9-982C-9EA736812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344" y="2619192"/>
            <a:ext cx="2076582" cy="20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47650" indent="-2476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fr-FR" altLang="en-US" sz="1349"/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AB19147B-9B41-49C5-B955-8BECF542E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10" y="340598"/>
            <a:ext cx="7124505" cy="3370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68569" tIns="34291" rIns="68569" bIns="34291" anchor="ctr"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199" dirty="0">
                <a:solidFill>
                  <a:srgbClr val="00B0F0"/>
                </a:solidFill>
                <a:latin typeface="Century Gothic" panose="020B0502020202020204" pitchFamily="34" charset="0"/>
              </a:rPr>
              <a:t>INDICATOR CHEIE</a:t>
            </a:r>
            <a:r>
              <a:rPr lang="fr-FR" altLang="en-US" sz="1199" b="1" dirty="0">
                <a:solidFill>
                  <a:srgbClr val="00B0F0"/>
                </a:solidFill>
                <a:latin typeface="Century Gothic" panose="020B0502020202020204" pitchFamily="34" charset="0"/>
              </a:rPr>
              <a:t>:  C. </a:t>
            </a:r>
            <a:r>
              <a:rPr lang="fr-FR" altLang="en-US" sz="1199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GARANTIA EXECUTIEI</a:t>
            </a:r>
          </a:p>
        </p:txBody>
      </p:sp>
      <p:grpSp>
        <p:nvGrpSpPr>
          <p:cNvPr id="33" name="Group 10">
            <a:extLst>
              <a:ext uri="{FF2B5EF4-FFF2-40B4-BE49-F238E27FC236}">
                <a16:creationId xmlns:a16="http://schemas.microsoft.com/office/drawing/2014/main" id="{23BD8FED-6350-4283-94CA-D8CDF762715F}"/>
              </a:ext>
            </a:extLst>
          </p:cNvPr>
          <p:cNvGrpSpPr>
            <a:grpSpLocks/>
          </p:cNvGrpSpPr>
          <p:nvPr/>
        </p:nvGrpSpPr>
        <p:grpSpPr bwMode="auto">
          <a:xfrm>
            <a:off x="4606490" y="786578"/>
            <a:ext cx="3002086" cy="1133672"/>
            <a:chOff x="2848" y="1872"/>
            <a:chExt cx="2504" cy="696"/>
          </a:xfrm>
        </p:grpSpPr>
        <p:sp>
          <p:nvSpPr>
            <p:cNvPr id="34" name="Rectangle 11">
              <a:extLst>
                <a:ext uri="{FF2B5EF4-FFF2-40B4-BE49-F238E27FC236}">
                  <a16:creationId xmlns:a16="http://schemas.microsoft.com/office/drawing/2014/main" id="{ABCEC467-9D25-4288-B6C7-8F8A26B5B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" y="1872"/>
              <a:ext cx="2504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69" tIns="34291" rIns="68569" bIns="34291" anchor="ctr"/>
            <a:lstStyle>
              <a:lvl1pPr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sz="1199" b="1" u="sng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Utilizare</a:t>
              </a:r>
              <a:r>
                <a:rPr lang="fr-FR" altLang="en-US" sz="1199" b="1" u="sng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:</a:t>
              </a:r>
            </a:p>
            <a:p>
              <a:pPr eaLnBrk="1" hangingPunct="1"/>
              <a:endParaRPr lang="fr-FR" altLang="en-US" sz="1199" b="1" u="sng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  <a:p>
              <a:pPr eaLnBrk="1" hangingPunct="1"/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Pentru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executant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 </a:t>
              </a:r>
              <a:r>
                <a:rPr lang="fr-FR" altLang="en-US" sz="1050">
                  <a:solidFill>
                    <a:srgbClr val="000000"/>
                  </a:solidFill>
                  <a:latin typeface="Century Gothic" panose="020B0502020202020204" pitchFamily="34" charset="0"/>
                </a:rPr>
                <a:t>- zone de activitate prevazute la pct.1.1</a:t>
              </a:r>
              <a:endParaRPr lang="fr-FR" altLang="en-US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35" name="Rectangle 12">
              <a:extLst>
                <a:ext uri="{FF2B5EF4-FFF2-40B4-BE49-F238E27FC236}">
                  <a16:creationId xmlns:a16="http://schemas.microsoft.com/office/drawing/2014/main" id="{750EB379-5829-4028-9AF9-5C52A5A75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1918"/>
              <a:ext cx="170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47650" indent="-2476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</a:pPr>
              <a:endParaRPr lang="fr-FR" altLang="en-US" sz="1349">
                <a:latin typeface="Century Gothic" panose="020B0502020202020204" pitchFamily="34" charset="0"/>
              </a:endParaRPr>
            </a:p>
          </p:txBody>
        </p:sp>
      </p:grpSp>
      <p:sp>
        <p:nvSpPr>
          <p:cNvPr id="36" name="Rectangle 5">
            <a:extLst>
              <a:ext uri="{FF2B5EF4-FFF2-40B4-BE49-F238E27FC236}">
                <a16:creationId xmlns:a16="http://schemas.microsoft.com/office/drawing/2014/main" id="{3434E8E3-D5D4-4FD5-BDCD-DF277B984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10" y="1920250"/>
            <a:ext cx="4085680" cy="10419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8569" tIns="34291" rIns="68569" bIns="34291" anchor="ctr"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199" b="1" u="sng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Sursa</a:t>
            </a:r>
            <a:r>
              <a:rPr lang="fr-FR" altLang="en-US" sz="1199" b="1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 de date:</a:t>
            </a:r>
            <a:r>
              <a:rPr lang="fr-FR" altLang="en-US" sz="1199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pPr eaLnBrk="1" hangingPunct="1"/>
            <a:endParaRPr lang="fr-FR" altLang="en-US" sz="1199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05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Baza</a:t>
            </a:r>
            <a:r>
              <a:rPr lang="fr-FR" altLang="en-US" sz="1050" dirty="0">
                <a:solidFill>
                  <a:srgbClr val="000000"/>
                </a:solidFill>
                <a:latin typeface="Century Gothic" panose="020B0502020202020204" pitchFamily="34" charset="0"/>
              </a:rPr>
              <a:t> de </a:t>
            </a:r>
            <a:r>
              <a:rPr lang="fr-FR" altLang="en-US" sz="1050">
                <a:solidFill>
                  <a:srgbClr val="000000"/>
                </a:solidFill>
                <a:latin typeface="Century Gothic" panose="020B0502020202020204" pitchFamily="34" charset="0"/>
              </a:rPr>
              <a:t>date departament</a:t>
            </a:r>
            <a:endParaRPr lang="fr-FR" altLang="en-US" sz="1050" dirty="0">
              <a:solidFill>
                <a:srgbClr val="0D0D0D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28EFA0F2-A647-4C6E-895F-BEA713020FB6}"/>
              </a:ext>
            </a:extLst>
          </p:cNvPr>
          <p:cNvGrpSpPr>
            <a:grpSpLocks/>
          </p:cNvGrpSpPr>
          <p:nvPr/>
        </p:nvGrpSpPr>
        <p:grpSpPr bwMode="auto">
          <a:xfrm>
            <a:off x="501864" y="2962228"/>
            <a:ext cx="4104626" cy="1075322"/>
            <a:chOff x="-554" y="3204"/>
            <a:chExt cx="3362" cy="696"/>
          </a:xfrm>
        </p:grpSpPr>
        <p:sp>
          <p:nvSpPr>
            <p:cNvPr id="38" name="Rectangle 7">
              <a:extLst>
                <a:ext uri="{FF2B5EF4-FFF2-40B4-BE49-F238E27FC236}">
                  <a16:creationId xmlns:a16="http://schemas.microsoft.com/office/drawing/2014/main" id="{CC67BF3A-854D-4EA7-960C-7A7D27BFB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54" y="3204"/>
              <a:ext cx="3362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69" tIns="34291" rIns="68569" bIns="34291" anchor="ctr"/>
            <a:lstStyle>
              <a:lvl1pPr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sz="1199" b="1" u="sng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Mod de calcul:</a:t>
              </a:r>
            </a:p>
            <a:p>
              <a:pPr eaLnBrk="1" hangingPunct="1"/>
              <a:endParaRPr lang="fr-FR" altLang="en-US" sz="1199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  <a:p>
              <a:pPr eaLnBrk="1" hangingPunct="1"/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Suma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tuturor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opririlor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in zona de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interventie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eaLnBrk="1" hangingPunct="1"/>
              <a:endParaRPr lang="fr-FR" altLang="en-US" sz="1199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Rectangle 8">
              <a:extLst>
                <a:ext uri="{FF2B5EF4-FFF2-40B4-BE49-F238E27FC236}">
                  <a16:creationId xmlns:a16="http://schemas.microsoft.com/office/drawing/2014/main" id="{D1629BDB-0F90-415E-8217-8DCC2A1A9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3440"/>
              <a:ext cx="170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47650" indent="-2476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</a:pPr>
              <a:endParaRPr lang="fr-FR" altLang="en-US" sz="1349">
                <a:latin typeface="Century Gothic" panose="020B0502020202020204" pitchFamily="34" charset="0"/>
              </a:endParaRPr>
            </a:p>
          </p:txBody>
        </p:sp>
      </p:grp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D2236C1C-9F52-4E3E-9D14-7E63FDC4E709}"/>
              </a:ext>
            </a:extLst>
          </p:cNvPr>
          <p:cNvSpPr txBox="1">
            <a:spLocks/>
          </p:cNvSpPr>
          <p:nvPr/>
        </p:nvSpPr>
        <p:spPr>
          <a:xfrm>
            <a:off x="598314" y="4732784"/>
            <a:ext cx="5342632" cy="41230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 </a:t>
            </a:r>
            <a:r>
              <a:rPr lang="en-US" altLang="en-US" sz="1100" b="1" dirty="0">
                <a:solidFill>
                  <a:srgbClr val="0070C0"/>
                </a:solidFill>
              </a:rPr>
              <a:t>CERERE TEHNICA </a:t>
            </a:r>
            <a:r>
              <a:rPr lang="en-GB" sz="1100" b="1" dirty="0">
                <a:solidFill>
                  <a:srgbClr val="0070C0"/>
                </a:solidFill>
              </a:rPr>
              <a:t>. </a:t>
            </a:r>
            <a:r>
              <a:rPr lang="fr-FR" altLang="en-US" sz="1100" b="1" dirty="0" err="1">
                <a:solidFill>
                  <a:srgbClr val="0070C0"/>
                </a:solidFill>
              </a:rPr>
              <a:t>Contract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1100" b="1" dirty="0" err="1">
                <a:solidFill>
                  <a:srgbClr val="0070C0"/>
                </a:solidFill>
              </a:rPr>
              <a:t>mentenanta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1100" b="1" dirty="0" err="1">
                <a:solidFill>
                  <a:srgbClr val="0070C0"/>
                </a:solidFill>
              </a:rPr>
              <a:t>pe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1100" b="1" dirty="0" err="1">
                <a:solidFill>
                  <a:srgbClr val="0070C0"/>
                </a:solidFill>
              </a:rPr>
              <a:t>activitati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1100" b="1" dirty="0" err="1">
                <a:solidFill>
                  <a:srgbClr val="0070C0"/>
                </a:solidFill>
              </a:rPr>
              <a:t>mecanice</a:t>
            </a:r>
            <a:r>
              <a:rPr lang="fr-FR" altLang="en-US" sz="1100" b="1" dirty="0">
                <a:solidFill>
                  <a:srgbClr val="0070C0"/>
                </a:solidFill>
              </a:rPr>
              <a:t>– </a:t>
            </a:r>
            <a:r>
              <a:rPr lang="fr-FR" sz="1100" b="1" dirty="0">
                <a:solidFill>
                  <a:srgbClr val="0070C0"/>
                </a:solidFill>
              </a:rPr>
              <a:t>DAMP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900" dirty="0" err="1">
                <a:solidFill>
                  <a:srgbClr val="0070C0"/>
                </a:solidFill>
              </a:rPr>
              <a:t>pe</a:t>
            </a:r>
            <a:r>
              <a:rPr lang="fr-FR" altLang="en-US" sz="900" dirty="0">
                <a:solidFill>
                  <a:srgbClr val="0070C0"/>
                </a:solidFill>
              </a:rPr>
              <a:t> </a:t>
            </a:r>
            <a:r>
              <a:rPr lang="fr-FR" altLang="en-US" sz="900" dirty="0" err="1">
                <a:solidFill>
                  <a:srgbClr val="0070C0"/>
                </a:solidFill>
              </a:rPr>
              <a:t>activitati</a:t>
            </a:r>
            <a:r>
              <a:rPr lang="fr-FR" altLang="en-US" sz="900" dirty="0">
                <a:solidFill>
                  <a:srgbClr val="0070C0"/>
                </a:solidFill>
              </a:rPr>
              <a:t> </a:t>
            </a:r>
            <a:r>
              <a:rPr lang="fr-FR" altLang="en-US" sz="900" dirty="0">
                <a:solidFill>
                  <a:schemeClr val="bg1"/>
                </a:solidFill>
              </a:rPr>
              <a:t>– </a:t>
            </a:r>
            <a:r>
              <a:rPr lang="fr-FR" altLang="en-US" sz="900" dirty="0" err="1">
                <a:solidFill>
                  <a:schemeClr val="bg1"/>
                </a:solidFill>
              </a:rPr>
              <a:t>Departament</a:t>
            </a:r>
            <a:r>
              <a:rPr lang="fr-FR" altLang="en-US" sz="900" dirty="0">
                <a:solidFill>
                  <a:schemeClr val="bg1"/>
                </a:solidFill>
              </a:rPr>
              <a:t> (</a:t>
            </a:r>
            <a:r>
              <a:rPr lang="fr-FR" altLang="en-US" sz="900" dirty="0" err="1">
                <a:solidFill>
                  <a:schemeClr val="bg1"/>
                </a:solidFill>
              </a:rPr>
              <a:t>denumirea</a:t>
            </a:r>
            <a:r>
              <a:rPr lang="fr-FR" altLang="en-US" sz="900" dirty="0">
                <a:solidFill>
                  <a:schemeClr val="bg1"/>
                </a:solidFill>
              </a:rPr>
              <a:t>)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DF034-651C-E741-DD0D-B7F0B74B0E49}"/>
              </a:ext>
            </a:extLst>
          </p:cNvPr>
          <p:cNvSpPr txBox="1"/>
          <p:nvPr/>
        </p:nvSpPr>
        <p:spPr>
          <a:xfrm>
            <a:off x="324322" y="4732784"/>
            <a:ext cx="3591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CE1B70CE-F4BC-4B6F-A663-B479B5E51611}" type="slidenum">
              <a:rPr lang="en-AU" sz="1100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en-AU" sz="11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100" hidden="1">
            <a:extLst>
              <a:ext uri="{FF2B5EF4-FFF2-40B4-BE49-F238E27FC236}">
                <a16:creationId xmlns:a16="http://schemas.microsoft.com/office/drawing/2014/main" id="{0DED1D33-53BE-4899-9420-E922FB8355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0599" y="643398"/>
          <a:ext cx="89313" cy="8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8130" name="Object 100" hidden="1">
                        <a:extLst>
                          <a:ext uri="{FF2B5EF4-FFF2-40B4-BE49-F238E27FC236}">
                            <a16:creationId xmlns:a16="http://schemas.microsoft.com/office/drawing/2014/main" id="{0DED1D33-53BE-4899-9420-E922FB8355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599" y="643398"/>
                        <a:ext cx="89313" cy="8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Rectangle 3" hidden="1">
            <a:extLst>
              <a:ext uri="{FF2B5EF4-FFF2-40B4-BE49-F238E27FC236}">
                <a16:creationId xmlns:a16="http://schemas.microsoft.com/office/drawing/2014/main" id="{4802576C-AAF1-4596-9DA2-7F35B23946D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0599" y="643398"/>
            <a:ext cx="89313" cy="89313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911225">
              <a:lnSpc>
                <a:spcPts val="1800"/>
              </a:lnSpc>
              <a:spcAft>
                <a:spcPts val="563"/>
              </a:spcAft>
              <a:buFont typeface="Arial" panose="020B0604020202020204" pitchFamily="34" charset="0"/>
              <a:buChar char="•"/>
              <a:defRPr sz="1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1225">
              <a:lnSpc>
                <a:spcPts val="1700"/>
              </a:lnSpc>
              <a:spcAft>
                <a:spcPts val="563"/>
              </a:spcAft>
              <a:buSzPct val="100000"/>
              <a:buChar char="–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 defTabSz="911225">
              <a:lnSpc>
                <a:spcPts val="1700"/>
              </a:lnSpc>
              <a:spcAft>
                <a:spcPts val="563"/>
              </a:spcAft>
              <a:buSzPct val="80000"/>
              <a:buFont typeface="Symbol" panose="05050102010706020507" pitchFamily="18" charset="2"/>
              <a:buChar char="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 defTabSz="911225">
              <a:lnSpc>
                <a:spcPts val="1700"/>
              </a:lnSpc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 defTabSz="911225">
              <a:lnSpc>
                <a:spcPts val="1700"/>
              </a:lnSpc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ts val="1700"/>
              </a:lnSpc>
              <a:spcBef>
                <a:spcPct val="0"/>
              </a:spcBef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ts val="1700"/>
              </a:lnSpc>
              <a:spcBef>
                <a:spcPct val="0"/>
              </a:spcBef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ts val="1700"/>
              </a:lnSpc>
              <a:spcBef>
                <a:spcPct val="0"/>
              </a:spcBef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ts val="1700"/>
              </a:lnSpc>
              <a:spcBef>
                <a:spcPct val="0"/>
              </a:spcBef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endParaRPr lang="ro-RO" altLang="en-US" sz="675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134" name="Rectangle 4">
            <a:extLst>
              <a:ext uri="{FF2B5EF4-FFF2-40B4-BE49-F238E27FC236}">
                <a16:creationId xmlns:a16="http://schemas.microsoft.com/office/drawing/2014/main" id="{07F88229-202A-4B0A-8727-A9D753486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50" y="226521"/>
            <a:ext cx="6626917" cy="3370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68569" tIns="34291" rIns="68569" bIns="34291" anchor="ctr"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199">
                <a:solidFill>
                  <a:srgbClr val="00B0F0"/>
                </a:solidFill>
                <a:latin typeface="Century Gothic" panose="020B0502020202020204" pitchFamily="34" charset="0"/>
              </a:rPr>
              <a:t>INDICATOR CHEIE</a:t>
            </a:r>
            <a:r>
              <a:rPr lang="fr-FR" altLang="en-US" sz="1199" b="1">
                <a:solidFill>
                  <a:srgbClr val="00B0F0"/>
                </a:solidFill>
                <a:latin typeface="Century Gothic" panose="020B0502020202020204" pitchFamily="34" charset="0"/>
              </a:rPr>
              <a:t>:  E. </a:t>
            </a:r>
            <a:r>
              <a:rPr lang="fr-FR" altLang="en-US" sz="1199" b="1" u="sng">
                <a:solidFill>
                  <a:srgbClr val="00B0F0"/>
                </a:solidFill>
                <a:latin typeface="Century Gothic" panose="020B0502020202020204" pitchFamily="34" charset="0"/>
              </a:rPr>
              <a:t>CALITATEA EXECUTARII LUCRARILOR</a:t>
            </a:r>
          </a:p>
        </p:txBody>
      </p:sp>
      <p:sp>
        <p:nvSpPr>
          <p:cNvPr id="48135" name="Rectangle 9">
            <a:extLst>
              <a:ext uri="{FF2B5EF4-FFF2-40B4-BE49-F238E27FC236}">
                <a16:creationId xmlns:a16="http://schemas.microsoft.com/office/drawing/2014/main" id="{D276FEA9-A58A-4935-A67F-F66C324E4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50" y="718027"/>
            <a:ext cx="3545037" cy="11431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4992" tIns="34291" rIns="0" bIns="34291" anchor="ctr"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199" b="1" u="sng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Definitie</a:t>
            </a:r>
            <a:r>
              <a:rPr lang="fr-FR" altLang="en-US" sz="1199" b="1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</a:p>
          <a:p>
            <a:pPr eaLnBrk="1" hangingPunct="1"/>
            <a:endParaRPr lang="fr-FR" altLang="en-US" sz="1199" b="1" u="sng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it-IT" altLang="en-US" sz="1050" dirty="0">
                <a:solidFill>
                  <a:srgbClr val="000000"/>
                </a:solidFill>
                <a:latin typeface="Century Gothic" panose="020B0502020202020204" pitchFamily="34" charset="0"/>
              </a:rPr>
              <a:t>Evaluare calitate lucrari conform formular  Anexa nr.3 ( formular ARMP ) si reguli de aur si bune practici in Mentenanta (Anexa 4)</a:t>
            </a:r>
          </a:p>
        </p:txBody>
      </p:sp>
      <p:grpSp>
        <p:nvGrpSpPr>
          <p:cNvPr id="48136" name="Group 10">
            <a:extLst>
              <a:ext uri="{FF2B5EF4-FFF2-40B4-BE49-F238E27FC236}">
                <a16:creationId xmlns:a16="http://schemas.microsoft.com/office/drawing/2014/main" id="{0E933E2E-93E4-4395-B537-6FA8D42F50CF}"/>
              </a:ext>
            </a:extLst>
          </p:cNvPr>
          <p:cNvGrpSpPr>
            <a:grpSpLocks/>
          </p:cNvGrpSpPr>
          <p:nvPr/>
        </p:nvGrpSpPr>
        <p:grpSpPr bwMode="auto">
          <a:xfrm>
            <a:off x="4015434" y="718027"/>
            <a:ext cx="3120034" cy="1143196"/>
            <a:chOff x="2817" y="1872"/>
            <a:chExt cx="2535" cy="696"/>
          </a:xfrm>
        </p:grpSpPr>
        <p:sp>
          <p:nvSpPr>
            <p:cNvPr id="48145" name="Rectangle 11">
              <a:extLst>
                <a:ext uri="{FF2B5EF4-FFF2-40B4-BE49-F238E27FC236}">
                  <a16:creationId xmlns:a16="http://schemas.microsoft.com/office/drawing/2014/main" id="{7F82F18A-27E9-4379-BFF9-327AABDBC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1872"/>
              <a:ext cx="2535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69" tIns="34291" rIns="68569" bIns="34291" anchor="ctr"/>
            <a:lstStyle>
              <a:lvl1pPr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sz="1199" b="1" u="sng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Utilizare</a:t>
              </a:r>
              <a:r>
                <a:rPr lang="fr-FR" altLang="en-US" sz="1199" b="1" u="sng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:</a:t>
              </a:r>
            </a:p>
            <a:p>
              <a:pPr eaLnBrk="1" hangingPunct="1"/>
              <a:endParaRPr lang="fr-FR" altLang="en-US" sz="1199" b="1" u="sng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  <a:p>
              <a:pPr eaLnBrk="1" hangingPunct="1"/>
              <a:r>
                <a:rPr lang="fr-FR" altLang="en-US" sz="1050">
                  <a:solidFill>
                    <a:srgbClr val="000000"/>
                  </a:solidFill>
                  <a:latin typeface="Century Gothic" panose="020B0502020202020204" pitchFamily="34" charset="0"/>
                </a:rPr>
                <a:t>Pentru executant  - zone de activitate prevazute la pct.1.1</a:t>
              </a:r>
              <a:endParaRPr lang="fr-FR" altLang="en-US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48146" name="Rectangle 12">
              <a:extLst>
                <a:ext uri="{FF2B5EF4-FFF2-40B4-BE49-F238E27FC236}">
                  <a16:creationId xmlns:a16="http://schemas.microsoft.com/office/drawing/2014/main" id="{E952576E-726E-40E6-8FF5-F2485BE61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1918"/>
              <a:ext cx="170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47650" indent="-2476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</a:pPr>
              <a:endParaRPr lang="fr-FR" altLang="en-US" sz="1349">
                <a:latin typeface="Century Gothic" panose="020B0502020202020204" pitchFamily="34" charset="0"/>
              </a:endParaRPr>
            </a:p>
          </p:txBody>
        </p:sp>
      </p:grpSp>
      <p:sp>
        <p:nvSpPr>
          <p:cNvPr id="48137" name="Rectangle 5">
            <a:extLst>
              <a:ext uri="{FF2B5EF4-FFF2-40B4-BE49-F238E27FC236}">
                <a16:creationId xmlns:a16="http://schemas.microsoft.com/office/drawing/2014/main" id="{5A26F5AC-11CB-4B1C-BD37-2E0E95D08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50" y="1861226"/>
            <a:ext cx="3545037" cy="11039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8569" tIns="34291" rIns="68569" bIns="34291" anchor="ctr"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199" b="1" u="sng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Sursa</a:t>
            </a:r>
            <a:r>
              <a:rPr lang="fr-FR" altLang="en-US" sz="1199" b="1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 de date:</a:t>
            </a:r>
            <a:r>
              <a:rPr lang="fr-FR" altLang="en-US" sz="1199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pPr eaLnBrk="1" hangingPunct="1"/>
            <a:endParaRPr lang="fr-FR" altLang="en-US" sz="1199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05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Baza</a:t>
            </a:r>
            <a:r>
              <a:rPr lang="fr-FR" altLang="en-US" sz="1050" dirty="0">
                <a:solidFill>
                  <a:srgbClr val="000000"/>
                </a:solidFill>
                <a:latin typeface="Century Gothic" panose="020B0502020202020204" pitchFamily="34" charset="0"/>
              </a:rPr>
              <a:t> de date: </a:t>
            </a:r>
            <a:r>
              <a:rPr lang="fr-FR" altLang="en-US" sz="105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audituri</a:t>
            </a:r>
            <a:r>
              <a:rPr lang="fr-FR" altLang="en-US" sz="105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fr-FR" altLang="en-US" sz="105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departament</a:t>
            </a:r>
            <a:r>
              <a:rPr lang="fr-FR" altLang="en-US" sz="1050" dirty="0">
                <a:solidFill>
                  <a:srgbClr val="000000"/>
                </a:solidFill>
                <a:latin typeface="Century Gothic" panose="020B0502020202020204" pitchFamily="34" charset="0"/>
              </a:rPr>
              <a:t> DAMP</a:t>
            </a:r>
          </a:p>
        </p:txBody>
      </p:sp>
      <p:grpSp>
        <p:nvGrpSpPr>
          <p:cNvPr id="48138" name="Group 13">
            <a:extLst>
              <a:ext uri="{FF2B5EF4-FFF2-40B4-BE49-F238E27FC236}">
                <a16:creationId xmlns:a16="http://schemas.microsoft.com/office/drawing/2014/main" id="{B92935F2-628D-4932-B7FB-B76FF0A3001C}"/>
              </a:ext>
            </a:extLst>
          </p:cNvPr>
          <p:cNvGrpSpPr>
            <a:grpSpLocks/>
          </p:cNvGrpSpPr>
          <p:nvPr/>
        </p:nvGrpSpPr>
        <p:grpSpPr bwMode="auto">
          <a:xfrm>
            <a:off x="4015457" y="1861554"/>
            <a:ext cx="3119891" cy="1103574"/>
            <a:chOff x="304" y="3186"/>
            <a:chExt cx="2529" cy="750"/>
          </a:xfrm>
        </p:grpSpPr>
        <p:sp>
          <p:nvSpPr>
            <p:cNvPr id="48143" name="Rectangle 14">
              <a:extLst>
                <a:ext uri="{FF2B5EF4-FFF2-40B4-BE49-F238E27FC236}">
                  <a16:creationId xmlns:a16="http://schemas.microsoft.com/office/drawing/2014/main" id="{488C62B3-4201-446E-A498-D43CCDBF8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" y="3186"/>
              <a:ext cx="2529" cy="7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8569" tIns="34291" rIns="68569" bIns="34291" anchor="ctr"/>
            <a:lstStyle>
              <a:lvl1pPr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sz="1199" b="1" u="sng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Responsabil</a:t>
              </a:r>
              <a:r>
                <a:rPr lang="fr-FR" altLang="en-US" sz="1199" b="1" u="sng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: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en-US" sz="1200" dirty="0" err="1">
                  <a:solidFill>
                    <a:srgbClr val="0D0D0D"/>
                  </a:solidFill>
                </a:rPr>
                <a:t>Ing</a:t>
              </a:r>
              <a:r>
                <a:rPr lang="fr-FR" altLang="en-US" sz="1200" dirty="0">
                  <a:solidFill>
                    <a:srgbClr val="0D0D0D"/>
                  </a:solidFill>
                </a:rPr>
                <a:t>. </a:t>
              </a:r>
              <a:r>
                <a:rPr lang="fr-FR" altLang="en-US" sz="1200" dirty="0">
                  <a:solidFill>
                    <a:srgbClr val="0D0D0D"/>
                  </a:solidFill>
                  <a:latin typeface="Century Gothic" panose="020B0502020202020204" pitchFamily="34" charset="0"/>
                </a:rPr>
                <a:t>Postolache Gheorghe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en-US" sz="1200" dirty="0" err="1">
                  <a:solidFill>
                    <a:srgbClr val="0D0D0D"/>
                  </a:solidFill>
                  <a:latin typeface="Century Gothic" panose="020B0502020202020204" pitchFamily="34" charset="0"/>
                </a:rPr>
                <a:t>Ing</a:t>
              </a:r>
              <a:r>
                <a:rPr lang="fr-FR" altLang="en-US" sz="1200" dirty="0">
                  <a:solidFill>
                    <a:srgbClr val="0D0D0D"/>
                  </a:solidFill>
                  <a:latin typeface="Century Gothic" panose="020B0502020202020204" pitchFamily="34" charset="0"/>
                </a:rPr>
                <a:t>. Hodorogea Valentin</a:t>
              </a:r>
              <a:endParaRPr lang="fr-FR" altLang="en-US" sz="1200" dirty="0">
                <a:solidFill>
                  <a:srgbClr val="0D0D0D"/>
                </a:solidFill>
              </a:endParaRPr>
            </a:p>
          </p:txBody>
        </p:sp>
        <p:sp>
          <p:nvSpPr>
            <p:cNvPr id="48144" name="Rectangle 15">
              <a:extLst>
                <a:ext uri="{FF2B5EF4-FFF2-40B4-BE49-F238E27FC236}">
                  <a16:creationId xmlns:a16="http://schemas.microsoft.com/office/drawing/2014/main" id="{9E092B33-00A5-443B-A2A1-A5B95C04A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3413"/>
              <a:ext cx="1709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247650" indent="-2476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</a:pPr>
              <a:endParaRPr lang="fr-FR" altLang="en-US" sz="1349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8139" name="Group 6">
            <a:extLst>
              <a:ext uri="{FF2B5EF4-FFF2-40B4-BE49-F238E27FC236}">
                <a16:creationId xmlns:a16="http://schemas.microsoft.com/office/drawing/2014/main" id="{617FD842-8BC3-471D-A0DD-EFB6DC5505C4}"/>
              </a:ext>
            </a:extLst>
          </p:cNvPr>
          <p:cNvGrpSpPr>
            <a:grpSpLocks/>
          </p:cNvGrpSpPr>
          <p:nvPr/>
        </p:nvGrpSpPr>
        <p:grpSpPr bwMode="auto">
          <a:xfrm>
            <a:off x="508719" y="2964382"/>
            <a:ext cx="3506738" cy="1120127"/>
            <a:chOff x="-78" y="3211"/>
            <a:chExt cx="2886" cy="725"/>
          </a:xfrm>
        </p:grpSpPr>
        <p:sp>
          <p:nvSpPr>
            <p:cNvPr id="48141" name="Rectangle 7">
              <a:extLst>
                <a:ext uri="{FF2B5EF4-FFF2-40B4-BE49-F238E27FC236}">
                  <a16:creationId xmlns:a16="http://schemas.microsoft.com/office/drawing/2014/main" id="{7573153D-3224-4770-B452-4CEBEA0C1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8" y="3211"/>
              <a:ext cx="2886" cy="7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69" tIns="34291" rIns="68569" bIns="34291" anchor="ctr"/>
            <a:lstStyle>
              <a:lvl1pPr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sz="1199" b="1" u="sng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Mod de calcul:</a:t>
              </a:r>
            </a:p>
            <a:p>
              <a:pPr eaLnBrk="1" hangingPunct="1"/>
              <a:endParaRPr lang="fr-FR" altLang="en-US" sz="1199" b="1" u="sng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Medie artimetica lunara a punctajelor obtinute in formularele de audit </a:t>
              </a:r>
              <a:endParaRPr lang="fr-FR" altLang="en-US" sz="1050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142" name="Rectangle 8">
              <a:extLst>
                <a:ext uri="{FF2B5EF4-FFF2-40B4-BE49-F238E27FC236}">
                  <a16:creationId xmlns:a16="http://schemas.microsoft.com/office/drawing/2014/main" id="{DC4962BB-238D-480D-8361-A47BE5448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3440"/>
              <a:ext cx="170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47650" indent="-2476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</a:pPr>
              <a:endParaRPr lang="fr-FR" altLang="en-US" sz="1349">
                <a:latin typeface="Century Gothic" panose="020B0502020202020204" pitchFamily="34" charset="0"/>
              </a:endParaRPr>
            </a:p>
          </p:txBody>
        </p:sp>
      </p:grpSp>
      <p:sp>
        <p:nvSpPr>
          <p:cNvPr id="48140" name="Rectangle 16">
            <a:extLst>
              <a:ext uri="{FF2B5EF4-FFF2-40B4-BE49-F238E27FC236}">
                <a16:creationId xmlns:a16="http://schemas.microsoft.com/office/drawing/2014/main" id="{9143A7DB-D2C6-49AB-8CC6-E5C6D23C9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587" y="2965127"/>
            <a:ext cx="3119892" cy="11193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8569" tIns="34291" rIns="68569" bIns="34291" anchor="ctr"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en-US" sz="1199" b="1" u="sng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199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  <a:r>
              <a:rPr lang="fr-FR" altLang="en-US" sz="1199" b="1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Obiectiv</a:t>
            </a:r>
            <a:r>
              <a:rPr lang="fr-FR" altLang="en-US" sz="1199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               </a:t>
            </a:r>
          </a:p>
          <a:p>
            <a:pPr eaLnBrk="1" hangingPunct="1"/>
            <a:r>
              <a:rPr lang="fr-FR" altLang="en-US" sz="1199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≥ </a:t>
            </a:r>
            <a:r>
              <a:rPr lang="fr-FR" altLang="en-US" sz="1199" dirty="0">
                <a:solidFill>
                  <a:srgbClr val="000000"/>
                </a:solidFill>
                <a:latin typeface="Century Gothic" panose="020B0502020202020204" pitchFamily="34" charset="0"/>
              </a:rPr>
              <a:t>90 %</a:t>
            </a:r>
          </a:p>
          <a:p>
            <a:pPr eaLnBrk="1" hangingPunct="1"/>
            <a:endParaRPr lang="fr-FR" altLang="en-US" sz="1199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fr-FR" altLang="en-US" sz="1199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fr-FR" altLang="en-US" sz="1199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F2D4D57-4026-4D25-A6DB-EBAF06E1CCEC}"/>
              </a:ext>
            </a:extLst>
          </p:cNvPr>
          <p:cNvSpPr txBox="1">
            <a:spLocks/>
          </p:cNvSpPr>
          <p:nvPr/>
        </p:nvSpPr>
        <p:spPr>
          <a:xfrm>
            <a:off x="598314" y="4660776"/>
            <a:ext cx="5270623" cy="4843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 </a:t>
            </a:r>
            <a:r>
              <a:rPr lang="en-US" altLang="en-US" sz="1100" b="1" dirty="0">
                <a:solidFill>
                  <a:srgbClr val="0070C0"/>
                </a:solidFill>
              </a:rPr>
              <a:t>CERERE TEHNICA </a:t>
            </a:r>
            <a:r>
              <a:rPr lang="en-GB" sz="1100" b="1" dirty="0">
                <a:solidFill>
                  <a:srgbClr val="0070C0"/>
                </a:solidFill>
              </a:rPr>
              <a:t>. </a:t>
            </a:r>
            <a:r>
              <a:rPr lang="fr-FR" altLang="en-US" sz="1100" b="1" dirty="0" err="1">
                <a:solidFill>
                  <a:srgbClr val="0070C0"/>
                </a:solidFill>
              </a:rPr>
              <a:t>Contract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1100" b="1" dirty="0" err="1">
                <a:solidFill>
                  <a:srgbClr val="0070C0"/>
                </a:solidFill>
              </a:rPr>
              <a:t>mentenanta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1100" b="1" dirty="0" err="1">
                <a:solidFill>
                  <a:srgbClr val="0070C0"/>
                </a:solidFill>
              </a:rPr>
              <a:t>pe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1100" b="1" dirty="0" err="1">
                <a:solidFill>
                  <a:srgbClr val="0070C0"/>
                </a:solidFill>
              </a:rPr>
              <a:t>activitati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1100" b="1" dirty="0" err="1">
                <a:solidFill>
                  <a:srgbClr val="0070C0"/>
                </a:solidFill>
              </a:rPr>
              <a:t>mecanice</a:t>
            </a:r>
            <a:r>
              <a:rPr lang="fr-FR" altLang="en-US" sz="1100" b="1" dirty="0">
                <a:solidFill>
                  <a:srgbClr val="0070C0"/>
                </a:solidFill>
              </a:rPr>
              <a:t>– </a:t>
            </a:r>
            <a:r>
              <a:rPr lang="fr-FR" sz="1100" b="1" dirty="0">
                <a:solidFill>
                  <a:srgbClr val="0070C0"/>
                </a:solidFill>
              </a:rPr>
              <a:t>DAMP</a:t>
            </a:r>
            <a:endParaRPr lang="en-AU" sz="1100" b="1" dirty="0">
              <a:solidFill>
                <a:srgbClr val="0070C0"/>
              </a:solidFill>
            </a:endParaRPr>
          </a:p>
          <a:p>
            <a:r>
              <a:rPr lang="fr-FR" altLang="en-US" sz="900" dirty="0" err="1">
                <a:solidFill>
                  <a:schemeClr val="bg1"/>
                </a:solidFill>
              </a:rPr>
              <a:t>mentenanta</a:t>
            </a:r>
            <a:r>
              <a:rPr lang="fr-FR" altLang="en-US" sz="900" dirty="0">
                <a:solidFill>
                  <a:schemeClr val="bg1"/>
                </a:solidFill>
              </a:rPr>
              <a:t> </a:t>
            </a:r>
            <a:r>
              <a:rPr lang="fr-FR" altLang="en-US" sz="900" dirty="0" err="1">
                <a:solidFill>
                  <a:schemeClr val="bg1"/>
                </a:solidFill>
              </a:rPr>
              <a:t>pe</a:t>
            </a:r>
            <a:r>
              <a:rPr lang="fr-FR" altLang="en-US" sz="900" dirty="0">
                <a:solidFill>
                  <a:schemeClr val="bg1"/>
                </a:solidFill>
              </a:rPr>
              <a:t> </a:t>
            </a:r>
            <a:r>
              <a:rPr lang="fr-FR" altLang="en-US" sz="900" dirty="0" err="1">
                <a:solidFill>
                  <a:schemeClr val="bg1"/>
                </a:solidFill>
              </a:rPr>
              <a:t>activitati</a:t>
            </a:r>
            <a:r>
              <a:rPr lang="fr-FR" altLang="en-US" sz="900" dirty="0">
                <a:solidFill>
                  <a:schemeClr val="bg1"/>
                </a:solidFill>
              </a:rPr>
              <a:t> – </a:t>
            </a:r>
            <a:r>
              <a:rPr lang="fr-FR" altLang="en-US" sz="900" dirty="0" err="1">
                <a:solidFill>
                  <a:schemeClr val="bg1"/>
                </a:solidFill>
              </a:rPr>
              <a:t>Departament</a:t>
            </a:r>
            <a:r>
              <a:rPr lang="fr-FR" altLang="en-US" sz="900" dirty="0">
                <a:solidFill>
                  <a:schemeClr val="bg1"/>
                </a:solidFill>
              </a:rPr>
              <a:t> (</a:t>
            </a:r>
            <a:r>
              <a:rPr lang="fr-FR" altLang="en-US" sz="900" dirty="0" err="1">
                <a:solidFill>
                  <a:schemeClr val="bg1"/>
                </a:solidFill>
              </a:rPr>
              <a:t>denumirea</a:t>
            </a:r>
            <a:r>
              <a:rPr lang="fr-FR" altLang="en-US" sz="900" dirty="0">
                <a:solidFill>
                  <a:schemeClr val="bg1"/>
                </a:solidFill>
              </a:rPr>
              <a:t>)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0F3340-3674-48AD-482A-F6D98E490D13}"/>
              </a:ext>
            </a:extLst>
          </p:cNvPr>
          <p:cNvSpPr txBox="1"/>
          <p:nvPr/>
        </p:nvSpPr>
        <p:spPr>
          <a:xfrm>
            <a:off x="252314" y="4732784"/>
            <a:ext cx="4311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CE1B70CE-F4BC-4B6F-A663-B479B5E51611}" type="slidenum">
              <a:rPr lang="en-AU" sz="1100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en-AU" sz="11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4" hidden="1">
            <a:extLst>
              <a:ext uri="{FF2B5EF4-FFF2-40B4-BE49-F238E27FC236}">
                <a16:creationId xmlns:a16="http://schemas.microsoft.com/office/drawing/2014/main" id="{9271AAB8-7A5D-422C-A21D-3995C9F2C1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0450" y="643137"/>
          <a:ext cx="89297" cy="89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8130" name="Object 24" hidden="1">
                        <a:extLst>
                          <a:ext uri="{FF2B5EF4-FFF2-40B4-BE49-F238E27FC236}">
                            <a16:creationId xmlns:a16="http://schemas.microsoft.com/office/drawing/2014/main" id="{9271AAB8-7A5D-422C-A21D-3995C9F2C1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450" y="643137"/>
                        <a:ext cx="89297" cy="89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Rectangle 3" hidden="1">
            <a:extLst>
              <a:ext uri="{FF2B5EF4-FFF2-40B4-BE49-F238E27FC236}">
                <a16:creationId xmlns:a16="http://schemas.microsoft.com/office/drawing/2014/main" id="{9CE4B7B4-4F1B-44C1-88A0-64C81846D32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0450" y="643137"/>
            <a:ext cx="89297" cy="89297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912813">
              <a:lnSpc>
                <a:spcPts val="1800"/>
              </a:lnSpc>
              <a:spcAft>
                <a:spcPts val="563"/>
              </a:spcAft>
              <a:buFont typeface="Arial" panose="020B0604020202020204" pitchFamily="34" charset="0"/>
              <a:buChar char="•"/>
              <a:defRPr sz="1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lnSpc>
                <a:spcPts val="1700"/>
              </a:lnSpc>
              <a:spcAft>
                <a:spcPts val="563"/>
              </a:spcAft>
              <a:buSzPct val="100000"/>
              <a:buChar char="–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lnSpc>
                <a:spcPts val="1700"/>
              </a:lnSpc>
              <a:spcAft>
                <a:spcPts val="563"/>
              </a:spcAft>
              <a:buSzPct val="80000"/>
              <a:buFont typeface="Symbol" panose="05050102010706020507" pitchFamily="18" charset="2"/>
              <a:buChar char="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lnSpc>
                <a:spcPts val="1700"/>
              </a:lnSpc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lnSpc>
                <a:spcPts val="1700"/>
              </a:lnSpc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ts val="1700"/>
              </a:lnSpc>
              <a:spcBef>
                <a:spcPct val="0"/>
              </a:spcBef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ts val="1700"/>
              </a:lnSpc>
              <a:spcBef>
                <a:spcPct val="0"/>
              </a:spcBef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ts val="1700"/>
              </a:lnSpc>
              <a:spcBef>
                <a:spcPct val="0"/>
              </a:spcBef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ts val="1700"/>
              </a:lnSpc>
              <a:spcBef>
                <a:spcPct val="0"/>
              </a:spcBef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ro-RO" altLang="en-US" sz="675" b="0"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2FC7CA-3367-4D4A-8094-FCBEC4E2D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36" y="184556"/>
            <a:ext cx="7719211" cy="5895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51433" tIns="25721" rIns="51433" bIns="25721" anchor="ctr"/>
          <a:lstStyle>
            <a:lvl1pPr defTabSz="93345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r>
              <a:rPr lang="fr-FR" altLang="en-US" sz="1050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INDICATOR CHEIE</a:t>
            </a:r>
            <a:r>
              <a:rPr lang="fr-FR" altLang="en-US" sz="105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 G. </a:t>
            </a:r>
            <a:r>
              <a:rPr lang="fr-FR" altLang="en-US" sz="1050" b="1" u="sng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ADERENTA COSTURI PLANIFICATE  –  Scop </a:t>
            </a:r>
            <a:r>
              <a:rPr lang="fr-FR" altLang="en-US" sz="1050" b="1" u="sng" dirty="0" err="1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beneficiar</a:t>
            </a:r>
            <a:endParaRPr lang="fr-FR" altLang="en-US" sz="1050" b="1" u="sng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B4536903-8B0D-46F7-8730-8E7E743C3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36" y="954327"/>
            <a:ext cx="3584580" cy="11792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6248" tIns="25721" rIns="0" bIns="25721" anchor="t"/>
          <a:lstStyle>
            <a:lvl1pPr defTabSz="93345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r>
              <a:rPr lang="fr-FR" altLang="en-US" sz="1199" b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Definitie</a:t>
            </a:r>
            <a:r>
              <a:rPr lang="fr-FR" altLang="en-US" sz="1199" b="1" u="sng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r>
              <a:rPr lang="fr-FR" altLang="en-US" sz="1199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None/>
              <a:defRPr/>
            </a:pPr>
            <a:endParaRPr lang="fr-FR" altLang="en-US" sz="1199" b="1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05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Costuri planificate pachete de lucru preventive / corective  executate  </a:t>
            </a:r>
            <a:r>
              <a:rPr lang="it-IT" altLang="en-US" sz="1050" dirty="0">
                <a:solidFill>
                  <a:srgbClr val="0D0D0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raportate la cost efectiv</a:t>
            </a:r>
            <a:endParaRPr lang="fr-FR" altLang="en-US" sz="1199" dirty="0">
              <a:solidFill>
                <a:srgbClr val="0D0D0D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137" name="Group 17">
            <a:extLst>
              <a:ext uri="{FF2B5EF4-FFF2-40B4-BE49-F238E27FC236}">
                <a16:creationId xmlns:a16="http://schemas.microsoft.com/office/drawing/2014/main" id="{E6B5907B-CFD2-4CCA-9FD4-4B3B18B96AB1}"/>
              </a:ext>
            </a:extLst>
          </p:cNvPr>
          <p:cNvGrpSpPr>
            <a:grpSpLocks/>
          </p:cNvGrpSpPr>
          <p:nvPr/>
        </p:nvGrpSpPr>
        <p:grpSpPr bwMode="auto">
          <a:xfrm>
            <a:off x="366274" y="3141916"/>
            <a:ext cx="3606221" cy="1112999"/>
            <a:chOff x="457054" y="4864256"/>
            <a:chExt cx="4334820" cy="1472450"/>
          </a:xfrm>
        </p:grpSpPr>
        <p:grpSp>
          <p:nvGrpSpPr>
            <p:cNvPr id="48146" name="Group 6">
              <a:extLst>
                <a:ext uri="{FF2B5EF4-FFF2-40B4-BE49-F238E27FC236}">
                  <a16:creationId xmlns:a16="http://schemas.microsoft.com/office/drawing/2014/main" id="{EA50CCE7-E9CB-4534-BCA9-9322514DD5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4864256"/>
              <a:ext cx="4334674" cy="1472450"/>
              <a:chOff x="304" y="3333"/>
              <a:chExt cx="2676" cy="608"/>
            </a:xfrm>
          </p:grpSpPr>
          <p:sp>
            <p:nvSpPr>
              <p:cNvPr id="23" name="Rectangle 7">
                <a:extLst>
                  <a:ext uri="{FF2B5EF4-FFF2-40B4-BE49-F238E27FC236}">
                    <a16:creationId xmlns:a16="http://schemas.microsoft.com/office/drawing/2014/main" id="{D652B6D5-37DD-4D95-90BD-5B2B23455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" y="3333"/>
                <a:ext cx="2676" cy="60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51433" tIns="25721" rIns="51433" bIns="25721" anchor="b"/>
              <a:lstStyle>
                <a:lvl1pPr defTabSz="9334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334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33450">
                  <a:spcBef>
                    <a:spcPct val="20000"/>
                  </a:spcBef>
                  <a:buClr>
                    <a:schemeClr val="tx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33450">
                  <a:spcBef>
                    <a:spcPct val="20000"/>
                  </a:spcBef>
                  <a:buClr>
                    <a:schemeClr val="tx2"/>
                  </a:buClr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33450">
                  <a:spcBef>
                    <a:spcPct val="20000"/>
                  </a:spcBef>
                  <a:buClr>
                    <a:schemeClr val="tx2"/>
                  </a:buClr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334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334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334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334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fr-FR" altLang="en-US" sz="1199" b="1" u="sng" dirty="0">
                    <a:solidFill>
                      <a:srgbClr val="0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Mod de calcul</a:t>
                </a:r>
                <a:r>
                  <a:rPr lang="fr-FR" altLang="en-US" sz="1199" b="1" dirty="0">
                    <a:solidFill>
                      <a:srgbClr val="0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 =  </a:t>
                </a: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fr-FR" altLang="en-US" sz="1199" b="1" dirty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pt-BR" altLang="en-US" sz="1199" dirty="0">
                    <a:solidFill>
                      <a:srgbClr val="0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∑ cost planificat (CNF+PCNF)      </a:t>
                </a: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pt-BR" altLang="en-US" sz="1199" dirty="0">
                    <a:solidFill>
                      <a:srgbClr val="0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                                                             x 100 </a:t>
                </a: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pt-BR" altLang="en-US" sz="1199" dirty="0">
                    <a:solidFill>
                      <a:srgbClr val="0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∑ cost efectiv(CNF+PCNF)</a:t>
                </a:r>
                <a:endParaRPr lang="fr-FR" altLang="en-US" sz="1199" dirty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8">
                <a:extLst>
                  <a:ext uri="{FF2B5EF4-FFF2-40B4-BE49-F238E27FC236}">
                    <a16:creationId xmlns:a16="http://schemas.microsoft.com/office/drawing/2014/main" id="{4E0384DD-824B-46A9-9EC5-083C9F7C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" y="3440"/>
                <a:ext cx="1707" cy="1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>
                <a:spAutoFit/>
              </a:bodyPr>
              <a:lstStyle>
                <a:lvl1pPr marL="247650" indent="-247650" defTabSz="91281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1281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12813">
                  <a:spcBef>
                    <a:spcPct val="20000"/>
                  </a:spcBef>
                  <a:buClr>
                    <a:schemeClr val="tx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12813">
                  <a:spcBef>
                    <a:spcPct val="20000"/>
                  </a:spcBef>
                  <a:buClr>
                    <a:schemeClr val="tx2"/>
                  </a:buClr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12813">
                  <a:spcBef>
                    <a:spcPct val="20000"/>
                  </a:spcBef>
                  <a:buClr>
                    <a:schemeClr val="tx2"/>
                  </a:buClr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fr-FR" altLang="en-US" sz="1199"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9996E29E-6BA9-42C7-A67A-3BCBAF74DB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054" y="5921008"/>
              <a:ext cx="3048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199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5">
            <a:extLst>
              <a:ext uri="{FF2B5EF4-FFF2-40B4-BE49-F238E27FC236}">
                <a16:creationId xmlns:a16="http://schemas.microsoft.com/office/drawing/2014/main" id="{0B549604-9C05-4B47-B8C7-CAF75E6EA7D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6271" y="2128479"/>
            <a:ext cx="3596956" cy="1013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1433" tIns="25721" rIns="51433" bIns="25721" anchor="ctr"/>
          <a:lstStyle>
            <a:lvl1pPr defTabSz="93345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r>
              <a:rPr lang="fr-FR" altLang="en-US" sz="1199" b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Sursa</a:t>
            </a:r>
            <a:r>
              <a:rPr lang="fr-FR" altLang="en-US" sz="1199" b="1" u="sng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date:</a:t>
            </a:r>
          </a:p>
          <a:p>
            <a:pPr>
              <a:spcBef>
                <a:spcPct val="0"/>
              </a:spcBef>
              <a:buClrTx/>
              <a:buNone/>
              <a:defRPr/>
            </a:pPr>
            <a:endParaRPr lang="fr-FR" altLang="en-US" sz="1199" b="1" u="sng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fr-FR" altLang="en-US" sz="105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Baza</a:t>
            </a:r>
            <a:r>
              <a:rPr lang="fr-FR" altLang="en-US" sz="105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date </a:t>
            </a:r>
            <a:r>
              <a:rPr lang="fr-FR" altLang="en-US" sz="105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Departament</a:t>
            </a:r>
            <a:r>
              <a:rPr lang="fr-FR" altLang="en-US" sz="105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DAMP</a:t>
            </a:r>
            <a:endParaRPr lang="fr-FR" altLang="en-US" sz="1050" dirty="0">
              <a:solidFill>
                <a:srgbClr val="0D0D0D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139" name="Group 10">
            <a:extLst>
              <a:ext uri="{FF2B5EF4-FFF2-40B4-BE49-F238E27FC236}">
                <a16:creationId xmlns:a16="http://schemas.microsoft.com/office/drawing/2014/main" id="{DC456159-2E5B-40EF-91A1-D75BA5DFA113}"/>
              </a:ext>
            </a:extLst>
          </p:cNvPr>
          <p:cNvGrpSpPr>
            <a:grpSpLocks/>
          </p:cNvGrpSpPr>
          <p:nvPr/>
        </p:nvGrpSpPr>
        <p:grpSpPr bwMode="auto">
          <a:xfrm>
            <a:off x="3957242" y="957636"/>
            <a:ext cx="4134206" cy="1184534"/>
            <a:chOff x="3001" y="1858"/>
            <a:chExt cx="3645" cy="715"/>
          </a:xfrm>
        </p:grpSpPr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EBCFA979-B40C-4F32-B55F-5AAE6B6F7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1" y="1858"/>
              <a:ext cx="3645" cy="7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1433" tIns="25721" rIns="51433" bIns="25721" anchor="t"/>
            <a:lstStyle>
              <a:lvl1pPr defTabSz="933450">
                <a:spcBef>
                  <a:spcPct val="2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33450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3345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33450">
                <a:spcBef>
                  <a:spcPct val="20000"/>
                </a:spcBef>
                <a:buClr>
                  <a:schemeClr val="tx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33450">
                <a:spcBef>
                  <a:spcPct val="20000"/>
                </a:spcBef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33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33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33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33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  <a:defRPr/>
              </a:pPr>
              <a:r>
                <a:rPr lang="fr-FR" altLang="en-US" sz="1199" b="1" u="sng" dirty="0" err="1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Utilizare</a:t>
              </a:r>
              <a:r>
                <a:rPr lang="fr-FR" altLang="en-US" sz="1199" b="1" u="sng" dirty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:</a:t>
              </a:r>
            </a:p>
            <a:p>
              <a:pPr>
                <a:spcBef>
                  <a:spcPct val="0"/>
                </a:spcBef>
                <a:buClrTx/>
                <a:buNone/>
                <a:defRPr/>
              </a:pPr>
              <a:endParaRPr lang="fr-FR" altLang="en-US" sz="1199" b="1" u="sng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None/>
                <a:defRPr/>
              </a:pP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Pachete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de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lucru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preventive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/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corective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in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cadrul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contractelor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cadru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cu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fr-FR" altLang="en-US" sz="1050" err="1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activitati</a:t>
              </a:r>
              <a:r>
                <a:rPr lang="fr-FR" altLang="en-US" sz="105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din </a:t>
              </a:r>
              <a:r>
                <a:rPr lang="fr-FR" altLang="en-US" sz="1050">
                  <a:solidFill>
                    <a:srgbClr val="000000"/>
                  </a:solidFill>
                  <a:latin typeface="Century Gothic" panose="020B0502020202020204" pitchFamily="34" charset="0"/>
                </a:rPr>
                <a:t>zone de activitate prevazute la pct.1.1</a:t>
              </a:r>
              <a:endParaRPr lang="fr-FR" altLang="en-US" sz="1050">
                <a:latin typeface="Century Gothic" panose="020B0502020202020204" pitchFamily="34" charset="0"/>
              </a:endParaRPr>
            </a:p>
            <a:p>
              <a:pPr>
                <a:spcBef>
                  <a:spcPct val="0"/>
                </a:spcBef>
                <a:buClrTx/>
                <a:buNone/>
                <a:defRPr/>
              </a:pPr>
              <a:endParaRPr lang="fr-FR" altLang="en-US" sz="1050" dirty="0">
                <a:solidFill>
                  <a:srgbClr val="0D0D0D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D7FAF120-E336-4395-B3A5-8D0DCF33A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1918"/>
              <a:ext cx="1709" cy="1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marL="247650" indent="-247650" defTabSz="912813">
                <a:spcBef>
                  <a:spcPct val="2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chemeClr val="tx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fr-FR" altLang="en-US" sz="1199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140" name="Group 13">
            <a:extLst>
              <a:ext uri="{FF2B5EF4-FFF2-40B4-BE49-F238E27FC236}">
                <a16:creationId xmlns:a16="http://schemas.microsoft.com/office/drawing/2014/main" id="{4E2577CB-7567-4A87-A311-0ED78DF08428}"/>
              </a:ext>
            </a:extLst>
          </p:cNvPr>
          <p:cNvGrpSpPr>
            <a:grpSpLocks/>
          </p:cNvGrpSpPr>
          <p:nvPr/>
        </p:nvGrpSpPr>
        <p:grpSpPr bwMode="auto">
          <a:xfrm>
            <a:off x="3956817" y="2137068"/>
            <a:ext cx="4134630" cy="1008333"/>
            <a:chOff x="1048" y="3247"/>
            <a:chExt cx="3956" cy="501"/>
          </a:xfrm>
        </p:grpSpPr>
        <p:sp>
          <p:nvSpPr>
            <p:cNvPr id="48142" name="Rectangle 14">
              <a:extLst>
                <a:ext uri="{FF2B5EF4-FFF2-40B4-BE49-F238E27FC236}">
                  <a16:creationId xmlns:a16="http://schemas.microsoft.com/office/drawing/2014/main" id="{08FE348C-1692-4AD0-8D69-A6B0C2E03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" y="3247"/>
              <a:ext cx="3956" cy="5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51433" tIns="25721" rIns="51433" bIns="25721" anchor="ctr"/>
            <a:lstStyle>
              <a:lvl1pPr defTabSz="933450">
                <a:lnSpc>
                  <a:spcPts val="1800"/>
                </a:lnSpc>
                <a:spcAft>
                  <a:spcPts val="563"/>
                </a:spcAft>
                <a:buFont typeface="Arial" panose="020B0604020202020204" pitchFamily="34" charset="0"/>
                <a:buChar char="•"/>
                <a:defRPr sz="15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933450">
                <a:lnSpc>
                  <a:spcPts val="1700"/>
                </a:lnSpc>
                <a:spcAft>
                  <a:spcPts val="563"/>
                </a:spcAft>
                <a:buSzPct val="100000"/>
                <a:buChar char="–"/>
                <a:defRPr sz="150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defRPr>
              </a:lvl2pPr>
              <a:lvl3pPr marL="1143000" indent="-228600" defTabSz="933450">
                <a:lnSpc>
                  <a:spcPts val="1700"/>
                </a:lnSpc>
                <a:spcAft>
                  <a:spcPts val="563"/>
                </a:spcAft>
                <a:buSzPct val="80000"/>
                <a:buFont typeface="Symbol" panose="05050102010706020507" pitchFamily="18" charset="2"/>
                <a:buChar char=""/>
                <a:defRPr sz="150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defRPr>
              </a:lvl3pPr>
              <a:lvl4pPr marL="1600200" indent="-228600" defTabSz="933450">
                <a:lnSpc>
                  <a:spcPts val="1700"/>
                </a:lnSpc>
                <a:spcAft>
                  <a:spcPts val="563"/>
                </a:spcAft>
                <a:buSzPct val="80000"/>
                <a:buFont typeface="Symbol" panose="05050102010706020507" pitchFamily="18" charset="2"/>
                <a:buChar char="·"/>
                <a:defRPr sz="150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defRPr>
              </a:lvl4pPr>
              <a:lvl5pPr marL="2057400" indent="-228600" defTabSz="933450">
                <a:lnSpc>
                  <a:spcPts val="1700"/>
                </a:lnSpc>
                <a:spcAft>
                  <a:spcPts val="563"/>
                </a:spcAft>
                <a:buSzPct val="80000"/>
                <a:buFont typeface="Symbol" panose="05050102010706020507" pitchFamily="18" charset="2"/>
                <a:buChar char="·"/>
                <a:defRPr sz="150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defRPr>
              </a:lvl5pPr>
              <a:lvl6pPr marL="2514600" indent="-228600" defTabSz="93345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ts val="563"/>
                </a:spcAft>
                <a:buSzPct val="80000"/>
                <a:buFont typeface="Symbol" panose="05050102010706020507" pitchFamily="18" charset="2"/>
                <a:buChar char="·"/>
                <a:defRPr sz="150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defRPr>
              </a:lvl6pPr>
              <a:lvl7pPr marL="2971800" indent="-228600" defTabSz="93345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ts val="563"/>
                </a:spcAft>
                <a:buSzPct val="80000"/>
                <a:buFont typeface="Symbol" panose="05050102010706020507" pitchFamily="18" charset="2"/>
                <a:buChar char="·"/>
                <a:defRPr sz="150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defRPr>
              </a:lvl7pPr>
              <a:lvl8pPr marL="3429000" indent="-228600" defTabSz="93345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ts val="563"/>
                </a:spcAft>
                <a:buSzPct val="80000"/>
                <a:buFont typeface="Symbol" panose="05050102010706020507" pitchFamily="18" charset="2"/>
                <a:buChar char="·"/>
                <a:defRPr sz="150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defRPr>
              </a:lvl8pPr>
              <a:lvl9pPr marL="3886200" indent="-228600" defTabSz="93345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ts val="563"/>
                </a:spcAft>
                <a:buSzPct val="80000"/>
                <a:buFont typeface="Symbol" panose="05050102010706020507" pitchFamily="18" charset="2"/>
                <a:buChar char="·"/>
                <a:defRPr sz="150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en-US" sz="1199" u="sng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  <a:p>
              <a:pPr eaLnBrk="1" hangingPunct="1"/>
              <a:r>
                <a:rPr lang="fr-FR" altLang="en-US" sz="1199" u="sng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Responsabil</a:t>
              </a:r>
              <a:r>
                <a:rPr lang="fr-FR" altLang="en-US" sz="1199" u="sng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:</a:t>
              </a:r>
              <a:r>
                <a:rPr lang="fr-FR" altLang="en-US" sz="1199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en-US" sz="1199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 </a:t>
              </a:r>
              <a:r>
                <a:rPr lang="fr-FR" altLang="en-US" sz="1050" dirty="0" err="1">
                  <a:solidFill>
                    <a:srgbClr val="0D0D0D"/>
                  </a:solidFill>
                  <a:latin typeface="Century Gothic" panose="020B0502020202020204" pitchFamily="34" charset="0"/>
                </a:rPr>
                <a:t>Ing</a:t>
              </a:r>
              <a:r>
                <a:rPr lang="fr-FR" altLang="en-US" sz="1050" dirty="0">
                  <a:solidFill>
                    <a:srgbClr val="0D0D0D"/>
                  </a:solidFill>
                  <a:latin typeface="Century Gothic" panose="020B0502020202020204" pitchFamily="34" charset="0"/>
                </a:rPr>
                <a:t>. Postolache Gheorghe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en-US" sz="1050" dirty="0" err="1">
                  <a:solidFill>
                    <a:srgbClr val="0D0D0D"/>
                  </a:solidFill>
                  <a:latin typeface="Century Gothic" panose="020B0502020202020204" pitchFamily="34" charset="0"/>
                </a:rPr>
                <a:t>Ing</a:t>
              </a:r>
              <a:r>
                <a:rPr lang="fr-FR" altLang="en-US" sz="1050" dirty="0">
                  <a:solidFill>
                    <a:srgbClr val="0D0D0D"/>
                  </a:solidFill>
                  <a:latin typeface="Century Gothic" panose="020B0502020202020204" pitchFamily="34" charset="0"/>
                </a:rPr>
                <a:t>. Hodorogea Valentin</a:t>
              </a:r>
              <a:r>
                <a:rPr lang="fr-FR" altLang="en-US" sz="1199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                     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endParaRPr lang="fr-FR" altLang="en-US" sz="1199" b="0" dirty="0">
                <a:solidFill>
                  <a:srgbClr val="0D0D0D"/>
                </a:solidFill>
                <a:latin typeface="Century Gothic" panose="020B0502020202020204" pitchFamily="34" charset="0"/>
              </a:endParaRP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fr-FR" altLang="en-US" sz="1199" b="0" dirty="0">
                  <a:solidFill>
                    <a:srgbClr val="0D0D0D"/>
                  </a:solidFill>
                  <a:latin typeface="Century Gothic" panose="020B0502020202020204" pitchFamily="34" charset="0"/>
                </a:rPr>
                <a:t>	</a:t>
              </a:r>
            </a:p>
          </p:txBody>
        </p:sp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0B44D370-0078-41AF-B477-017299E2B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3441"/>
              <a:ext cx="1709" cy="9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>
              <a:spAutoFit/>
            </a:bodyPr>
            <a:lstStyle>
              <a:lvl1pPr marL="247650" indent="-247650" defTabSz="912813">
                <a:spcBef>
                  <a:spcPct val="2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chemeClr val="tx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fr-FR" altLang="en-US" sz="1199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ectangle 16">
            <a:extLst>
              <a:ext uri="{FF2B5EF4-FFF2-40B4-BE49-F238E27FC236}">
                <a16:creationId xmlns:a16="http://schemas.microsoft.com/office/drawing/2014/main" id="{9CDCDE1D-8DCD-45B2-8247-16C971EFF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240" y="3141916"/>
            <a:ext cx="4134207" cy="1112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1433" tIns="25721" rIns="51433" bIns="25721" anchor="ctr"/>
          <a:lstStyle>
            <a:lvl1pPr defTabSz="93345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r>
              <a:rPr lang="fr-FR" altLang="en-US" sz="1199" b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Obiectiv</a:t>
            </a:r>
            <a:r>
              <a:rPr lang="fr-FR" altLang="en-US" sz="1199" b="1" u="sng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fr-FR" altLang="en-US" sz="1199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Tinta = 100%</a:t>
            </a:r>
          </a:p>
          <a:p>
            <a:pPr>
              <a:spcBef>
                <a:spcPct val="0"/>
              </a:spcBef>
              <a:buClrTx/>
              <a:buNone/>
              <a:defRPr/>
            </a:pPr>
            <a:endParaRPr lang="fr-FR" altLang="en-US" sz="1199" b="1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fr-FR" altLang="en-US" sz="1199" b="1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Deviatie</a:t>
            </a:r>
            <a:r>
              <a:rPr lang="fr-FR" altLang="en-US" sz="1199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199" b="1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admisibila</a:t>
            </a:r>
            <a:r>
              <a:rPr lang="fr-FR" altLang="en-US" sz="1199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 </a:t>
            </a:r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fr-FR" altLang="en-US" sz="1199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max. ±5 %</a:t>
            </a:r>
            <a:r>
              <a:rPr lang="fr-FR" altLang="en-US" sz="1199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; 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6D80587D-7EA8-46EA-82ED-5CDF5988E850}"/>
              </a:ext>
            </a:extLst>
          </p:cNvPr>
          <p:cNvSpPr txBox="1">
            <a:spLocks/>
          </p:cNvSpPr>
          <p:nvPr/>
        </p:nvSpPr>
        <p:spPr>
          <a:xfrm>
            <a:off x="404582" y="4603449"/>
            <a:ext cx="5968412" cy="395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 | </a:t>
            </a:r>
            <a:r>
              <a:rPr lang="en-GB" sz="1100" b="1" dirty="0">
                <a:solidFill>
                  <a:srgbClr val="0070C0"/>
                </a:solidFill>
              </a:rPr>
              <a:t>| </a:t>
            </a:r>
            <a:r>
              <a:rPr lang="en-US" altLang="en-US" sz="1100" b="1" dirty="0">
                <a:solidFill>
                  <a:srgbClr val="0070C0"/>
                </a:solidFill>
              </a:rPr>
              <a:t>CERERE TEHNICA </a:t>
            </a:r>
            <a:r>
              <a:rPr lang="en-GB" sz="1100" b="1" dirty="0">
                <a:solidFill>
                  <a:srgbClr val="0070C0"/>
                </a:solidFill>
              </a:rPr>
              <a:t>. </a:t>
            </a:r>
            <a:r>
              <a:rPr lang="fr-FR" altLang="en-US" sz="1100" b="1" dirty="0" err="1">
                <a:solidFill>
                  <a:srgbClr val="0070C0"/>
                </a:solidFill>
              </a:rPr>
              <a:t>Contract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1100" b="1" dirty="0" err="1">
                <a:solidFill>
                  <a:srgbClr val="0070C0"/>
                </a:solidFill>
              </a:rPr>
              <a:t>mentenanta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1100" b="1" dirty="0" err="1">
                <a:solidFill>
                  <a:srgbClr val="0070C0"/>
                </a:solidFill>
              </a:rPr>
              <a:t>pe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1100" b="1" dirty="0" err="1">
                <a:solidFill>
                  <a:srgbClr val="0070C0"/>
                </a:solidFill>
              </a:rPr>
              <a:t>activitati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1100" b="1" dirty="0" err="1">
                <a:solidFill>
                  <a:srgbClr val="0070C0"/>
                </a:solidFill>
              </a:rPr>
              <a:t>mecanice</a:t>
            </a:r>
            <a:r>
              <a:rPr lang="fr-FR" altLang="en-US" sz="1100" b="1" dirty="0">
                <a:solidFill>
                  <a:srgbClr val="0070C0"/>
                </a:solidFill>
              </a:rPr>
              <a:t>– </a:t>
            </a:r>
            <a:r>
              <a:rPr lang="fr-FR" sz="1100" b="1" dirty="0">
                <a:solidFill>
                  <a:srgbClr val="0070C0"/>
                </a:solidFill>
              </a:rPr>
              <a:t>DAMP</a:t>
            </a:r>
            <a:endParaRPr lang="en-AU" sz="1100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E0C9BA-4841-9150-B371-9E8689D69F09}"/>
              </a:ext>
            </a:extLst>
          </p:cNvPr>
          <p:cNvSpPr txBox="1"/>
          <p:nvPr/>
        </p:nvSpPr>
        <p:spPr>
          <a:xfrm>
            <a:off x="29276" y="4737059"/>
            <a:ext cx="4094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CE1B70CE-F4BC-4B6F-A663-B479B5E51611}" type="slidenum">
              <a:rPr lang="en-AU" sz="1100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en-AU" sz="11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3" hidden="1">
            <a:extLst>
              <a:ext uri="{FF2B5EF4-FFF2-40B4-BE49-F238E27FC236}">
                <a16:creationId xmlns:a16="http://schemas.microsoft.com/office/drawing/2014/main" id="{660C0D52-672A-462A-8969-7AAB314662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0450" y="643137"/>
          <a:ext cx="89297" cy="89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9154" name="Object 23" hidden="1">
                        <a:extLst>
                          <a:ext uri="{FF2B5EF4-FFF2-40B4-BE49-F238E27FC236}">
                            <a16:creationId xmlns:a16="http://schemas.microsoft.com/office/drawing/2014/main" id="{660C0D52-672A-462A-8969-7AAB314662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450" y="643137"/>
                        <a:ext cx="89297" cy="89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5" name="Rectangle 3" hidden="1">
            <a:extLst>
              <a:ext uri="{FF2B5EF4-FFF2-40B4-BE49-F238E27FC236}">
                <a16:creationId xmlns:a16="http://schemas.microsoft.com/office/drawing/2014/main" id="{3CC3EEFA-618B-48C1-AD20-5BE10DA6A87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0450" y="643137"/>
            <a:ext cx="89297" cy="89297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912813">
              <a:lnSpc>
                <a:spcPts val="1800"/>
              </a:lnSpc>
              <a:spcAft>
                <a:spcPts val="563"/>
              </a:spcAft>
              <a:buFont typeface="Arial" panose="020B0604020202020204" pitchFamily="34" charset="0"/>
              <a:buChar char="•"/>
              <a:defRPr sz="1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lnSpc>
                <a:spcPts val="1700"/>
              </a:lnSpc>
              <a:spcAft>
                <a:spcPts val="563"/>
              </a:spcAft>
              <a:buSzPct val="100000"/>
              <a:buChar char="–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lnSpc>
                <a:spcPts val="1700"/>
              </a:lnSpc>
              <a:spcAft>
                <a:spcPts val="563"/>
              </a:spcAft>
              <a:buSzPct val="80000"/>
              <a:buFont typeface="Symbol" panose="05050102010706020507" pitchFamily="18" charset="2"/>
              <a:buChar char="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lnSpc>
                <a:spcPts val="1700"/>
              </a:lnSpc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lnSpc>
                <a:spcPts val="1700"/>
              </a:lnSpc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ts val="1700"/>
              </a:lnSpc>
              <a:spcBef>
                <a:spcPct val="0"/>
              </a:spcBef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ts val="1700"/>
              </a:lnSpc>
              <a:spcBef>
                <a:spcPct val="0"/>
              </a:spcBef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ts val="1700"/>
              </a:lnSpc>
              <a:spcBef>
                <a:spcPct val="0"/>
              </a:spcBef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ts val="1700"/>
              </a:lnSpc>
              <a:spcBef>
                <a:spcPct val="0"/>
              </a:spcBef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ro-RO" altLang="en-US" sz="675" b="0"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129231-AC39-4F3D-897B-D6328D954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54" y="414398"/>
            <a:ext cx="6458942" cy="252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51433" tIns="25721" rIns="51433" bIns="25721" anchor="ctr"/>
          <a:lstStyle>
            <a:lvl1pPr defTabSz="93345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r>
              <a:rPr lang="fr-FR" altLang="en-US" sz="1199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INDICATOR CHEIE</a:t>
            </a:r>
            <a:r>
              <a:rPr lang="fr-FR" altLang="en-US" sz="1199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 H. </a:t>
            </a:r>
            <a:r>
              <a:rPr lang="fr-FR" altLang="en-US" sz="1199" b="1" u="sng" dirty="0" err="1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Comenzi</a:t>
            </a:r>
            <a:r>
              <a:rPr lang="fr-FR" altLang="en-US" sz="1199" b="1" u="sng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follow-up - </a:t>
            </a:r>
            <a:r>
              <a:rPr lang="fr-FR" altLang="en-US" sz="1199" b="1" u="sng" dirty="0" err="1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scop</a:t>
            </a:r>
            <a:r>
              <a:rPr lang="fr-FR" altLang="en-US" sz="1199" b="1" u="sng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199" b="1" u="sng" dirty="0" err="1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beneficiar</a:t>
            </a:r>
            <a:endParaRPr lang="fr-FR" altLang="en-US" sz="1199" b="1" u="sng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1789707-A549-4BFA-8612-D030D9BEB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54" y="2132756"/>
            <a:ext cx="3701224" cy="8036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1433" tIns="25721" rIns="51433" bIns="25721" anchor="ctr"/>
          <a:lstStyle>
            <a:lvl1pPr defTabSz="93345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r>
              <a:rPr lang="fr-FR" altLang="en-US" sz="1199" b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Sursa</a:t>
            </a:r>
            <a:r>
              <a:rPr lang="fr-FR" altLang="en-US" sz="1199" b="1" u="sng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date:</a:t>
            </a:r>
          </a:p>
          <a:p>
            <a:pPr>
              <a:spcBef>
                <a:spcPct val="0"/>
              </a:spcBef>
              <a:buClrTx/>
              <a:buNone/>
              <a:defRPr/>
            </a:pPr>
            <a:endParaRPr lang="fr-FR" altLang="en-US" sz="1199" b="1" u="sng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05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Baza</a:t>
            </a:r>
            <a:r>
              <a:rPr lang="fr-FR" altLang="en-US" sz="1050" dirty="0">
                <a:solidFill>
                  <a:srgbClr val="000000"/>
                </a:solidFill>
                <a:latin typeface="Century Gothic" panose="020B0502020202020204" pitchFamily="34" charset="0"/>
              </a:rPr>
              <a:t> de date </a:t>
            </a:r>
            <a:r>
              <a:rPr lang="en-US" altLang="en-US" sz="1050" dirty="0">
                <a:solidFill>
                  <a:srgbClr val="000000"/>
                </a:solidFill>
                <a:latin typeface="Century Gothic" panose="020B0502020202020204" pitchFamily="34" charset="0"/>
              </a:rPr>
              <a:t>sector AGL2 - DAMP</a:t>
            </a:r>
            <a:endParaRPr lang="fr-FR" altLang="en-US" sz="1050" dirty="0">
              <a:solidFill>
                <a:srgbClr val="0D0D0D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53F37E02-4FD3-4C8D-8CD8-52BD70B58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99" y="1181447"/>
            <a:ext cx="3736437" cy="9727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6248" tIns="25721" rIns="0" bIns="25721" anchor="ctr"/>
          <a:lstStyle>
            <a:lvl1pPr defTabSz="93345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r>
              <a:rPr lang="fr-FR" altLang="en-US" sz="1199" b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Definitie</a:t>
            </a:r>
            <a:r>
              <a:rPr lang="fr-FR" altLang="en-US" sz="1199" b="1" u="sng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r>
              <a:rPr lang="fr-FR" altLang="en-US" sz="1199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None/>
              <a:defRPr/>
            </a:pPr>
            <a:endParaRPr lang="fr-FR" altLang="en-US" sz="1199" b="1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fr-FR" altLang="en-US" sz="1199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Nr </a:t>
            </a:r>
            <a:r>
              <a:rPr lang="fr-FR" altLang="en-US" sz="1199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comenzi</a:t>
            </a:r>
            <a:r>
              <a:rPr lang="fr-FR" altLang="en-US" sz="1199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199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cu</a:t>
            </a:r>
            <a:r>
              <a:rPr lang="fr-FR" altLang="en-US" sz="1199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follow-up (P040+P050) </a:t>
            </a:r>
            <a:r>
              <a:rPr lang="fr-FR" altLang="en-US" sz="1199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raportate</a:t>
            </a:r>
            <a:r>
              <a:rPr lang="fr-FR" altLang="en-US" sz="1199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la nr </a:t>
            </a:r>
            <a:r>
              <a:rPr lang="fr-FR" altLang="en-US" sz="1199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comenzi</a:t>
            </a:r>
            <a:r>
              <a:rPr lang="fr-FR" altLang="en-US" sz="1199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199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planificate</a:t>
            </a:r>
            <a:r>
              <a:rPr lang="fr-FR" altLang="en-US" sz="1199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si </a:t>
            </a:r>
            <a:r>
              <a:rPr lang="fr-FR" altLang="en-US" sz="1199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executate</a:t>
            </a:r>
            <a:r>
              <a:rPr lang="fr-FR" altLang="en-US" sz="1199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(P010+P020+P030) - Lunar</a:t>
            </a:r>
          </a:p>
        </p:txBody>
      </p:sp>
      <p:grpSp>
        <p:nvGrpSpPr>
          <p:cNvPr id="49162" name="Group 10">
            <a:extLst>
              <a:ext uri="{FF2B5EF4-FFF2-40B4-BE49-F238E27FC236}">
                <a16:creationId xmlns:a16="http://schemas.microsoft.com/office/drawing/2014/main" id="{CB995195-0EAE-4680-8F87-94B385B1D6A9}"/>
              </a:ext>
            </a:extLst>
          </p:cNvPr>
          <p:cNvGrpSpPr>
            <a:grpSpLocks/>
          </p:cNvGrpSpPr>
          <p:nvPr/>
        </p:nvGrpSpPr>
        <p:grpSpPr bwMode="auto">
          <a:xfrm>
            <a:off x="3890978" y="1181687"/>
            <a:ext cx="3882402" cy="972258"/>
            <a:chOff x="3604" y="1604"/>
            <a:chExt cx="2504" cy="842"/>
          </a:xfrm>
        </p:grpSpPr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C86DAB61-560D-402D-B720-18FB462A6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4" y="1604"/>
              <a:ext cx="2504" cy="8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1433" tIns="25721" rIns="51433" bIns="25721" anchor="ctr"/>
            <a:lstStyle>
              <a:lvl1pPr defTabSz="933450">
                <a:spcBef>
                  <a:spcPct val="2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33450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3345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33450">
                <a:spcBef>
                  <a:spcPct val="20000"/>
                </a:spcBef>
                <a:buClr>
                  <a:schemeClr val="tx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33450">
                <a:spcBef>
                  <a:spcPct val="20000"/>
                </a:spcBef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33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33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33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33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  <a:defRPr/>
              </a:pPr>
              <a:r>
                <a:rPr lang="fr-FR" altLang="en-US" sz="1199" b="1" u="sng" dirty="0" err="1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Utilizare</a:t>
              </a:r>
              <a:r>
                <a:rPr lang="fr-FR" altLang="en-US" sz="1199" b="1" u="sng" dirty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:</a:t>
              </a:r>
            </a:p>
            <a:p>
              <a:pPr>
                <a:spcBef>
                  <a:spcPct val="0"/>
                </a:spcBef>
                <a:buClrTx/>
                <a:buNone/>
                <a:defRPr/>
              </a:pPr>
              <a:endParaRPr lang="fr-FR" altLang="en-US" sz="1199" b="1" u="sng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Pachete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de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lucru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preventive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/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corective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in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cadrul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contractelor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cadru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cu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activitati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din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sectorul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AGL2-  DAMP</a:t>
              </a:r>
              <a:endParaRPr lang="fr-FR" altLang="en-US" sz="1050" dirty="0">
                <a:solidFill>
                  <a:srgbClr val="0D0D0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0490D2F5-CAED-4CCC-9C12-4B96C05A2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1918"/>
              <a:ext cx="1708" cy="16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marL="247650" indent="-247650" defTabSz="912813">
                <a:spcBef>
                  <a:spcPct val="2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chemeClr val="tx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fr-FR" altLang="en-US" sz="1199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163" name="Group 13">
            <a:extLst>
              <a:ext uri="{FF2B5EF4-FFF2-40B4-BE49-F238E27FC236}">
                <a16:creationId xmlns:a16="http://schemas.microsoft.com/office/drawing/2014/main" id="{66572D86-B3AB-4C62-9A05-82DF42D71C20}"/>
              </a:ext>
            </a:extLst>
          </p:cNvPr>
          <p:cNvGrpSpPr>
            <a:grpSpLocks/>
          </p:cNvGrpSpPr>
          <p:nvPr/>
        </p:nvGrpSpPr>
        <p:grpSpPr bwMode="auto">
          <a:xfrm>
            <a:off x="3890977" y="2151998"/>
            <a:ext cx="3882401" cy="784431"/>
            <a:chOff x="304" y="3240"/>
            <a:chExt cx="2504" cy="725"/>
          </a:xfrm>
        </p:grpSpPr>
        <p:sp>
          <p:nvSpPr>
            <p:cNvPr id="49170" name="Rectangle 14">
              <a:extLst>
                <a:ext uri="{FF2B5EF4-FFF2-40B4-BE49-F238E27FC236}">
                  <a16:creationId xmlns:a16="http://schemas.microsoft.com/office/drawing/2014/main" id="{918A76B0-BCEB-401A-BFA2-4F937D3D5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" y="3240"/>
              <a:ext cx="2504" cy="7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51433" tIns="25721" rIns="51433" bIns="25721" anchor="ctr"/>
            <a:lstStyle>
              <a:lvl1pPr defTabSz="933450">
                <a:lnSpc>
                  <a:spcPts val="1800"/>
                </a:lnSpc>
                <a:spcAft>
                  <a:spcPts val="563"/>
                </a:spcAft>
                <a:buFont typeface="Arial" panose="020B0604020202020204" pitchFamily="34" charset="0"/>
                <a:buChar char="•"/>
                <a:defRPr sz="15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933450">
                <a:lnSpc>
                  <a:spcPts val="1700"/>
                </a:lnSpc>
                <a:spcAft>
                  <a:spcPts val="563"/>
                </a:spcAft>
                <a:buSzPct val="100000"/>
                <a:buChar char="–"/>
                <a:defRPr sz="150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defRPr>
              </a:lvl2pPr>
              <a:lvl3pPr marL="1143000" indent="-228600" defTabSz="933450">
                <a:lnSpc>
                  <a:spcPts val="1700"/>
                </a:lnSpc>
                <a:spcAft>
                  <a:spcPts val="563"/>
                </a:spcAft>
                <a:buSzPct val="80000"/>
                <a:buFont typeface="Symbol" panose="05050102010706020507" pitchFamily="18" charset="2"/>
                <a:buChar char=""/>
                <a:defRPr sz="150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defRPr>
              </a:lvl3pPr>
              <a:lvl4pPr marL="1600200" indent="-228600" defTabSz="933450">
                <a:lnSpc>
                  <a:spcPts val="1700"/>
                </a:lnSpc>
                <a:spcAft>
                  <a:spcPts val="563"/>
                </a:spcAft>
                <a:buSzPct val="80000"/>
                <a:buFont typeface="Symbol" panose="05050102010706020507" pitchFamily="18" charset="2"/>
                <a:buChar char="·"/>
                <a:defRPr sz="150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defRPr>
              </a:lvl4pPr>
              <a:lvl5pPr marL="2057400" indent="-228600" defTabSz="933450">
                <a:lnSpc>
                  <a:spcPts val="1700"/>
                </a:lnSpc>
                <a:spcAft>
                  <a:spcPts val="563"/>
                </a:spcAft>
                <a:buSzPct val="80000"/>
                <a:buFont typeface="Symbol" panose="05050102010706020507" pitchFamily="18" charset="2"/>
                <a:buChar char="·"/>
                <a:defRPr sz="150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defRPr>
              </a:lvl5pPr>
              <a:lvl6pPr marL="2514600" indent="-228600" defTabSz="93345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ts val="563"/>
                </a:spcAft>
                <a:buSzPct val="80000"/>
                <a:buFont typeface="Symbol" panose="05050102010706020507" pitchFamily="18" charset="2"/>
                <a:buChar char="·"/>
                <a:defRPr sz="150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defRPr>
              </a:lvl6pPr>
              <a:lvl7pPr marL="2971800" indent="-228600" defTabSz="93345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ts val="563"/>
                </a:spcAft>
                <a:buSzPct val="80000"/>
                <a:buFont typeface="Symbol" panose="05050102010706020507" pitchFamily="18" charset="2"/>
                <a:buChar char="·"/>
                <a:defRPr sz="150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defRPr>
              </a:lvl7pPr>
              <a:lvl8pPr marL="3429000" indent="-228600" defTabSz="93345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ts val="563"/>
                </a:spcAft>
                <a:buSzPct val="80000"/>
                <a:buFont typeface="Symbol" panose="05050102010706020507" pitchFamily="18" charset="2"/>
                <a:buChar char="·"/>
                <a:defRPr sz="150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defRPr>
              </a:lvl8pPr>
              <a:lvl9pPr marL="3886200" indent="-228600" defTabSz="93345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ts val="563"/>
                </a:spcAft>
                <a:buSzPct val="80000"/>
                <a:buFont typeface="Symbol" panose="05050102010706020507" pitchFamily="18" charset="2"/>
                <a:buChar char="·"/>
                <a:defRPr sz="150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fr-FR" altLang="en-US" sz="1199" u="sng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Responsabil</a:t>
              </a:r>
              <a:r>
                <a:rPr lang="fr-FR" altLang="en-US" sz="1199" u="sng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: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endParaRPr lang="fr-FR" altLang="en-US" sz="1199" u="sng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en-US" sz="1199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altLang="en-US" sz="1050" dirty="0" err="1">
                  <a:solidFill>
                    <a:srgbClr val="0D0D0D"/>
                  </a:solidFill>
                  <a:latin typeface="Century Gothic" panose="020B0502020202020204" pitchFamily="34" charset="0"/>
                </a:rPr>
                <a:t>Ing</a:t>
              </a:r>
              <a:r>
                <a:rPr lang="fr-FR" altLang="en-US" sz="1050" dirty="0">
                  <a:solidFill>
                    <a:srgbClr val="0D0D0D"/>
                  </a:solidFill>
                  <a:latin typeface="Century Gothic" panose="020B0502020202020204" pitchFamily="34" charset="0"/>
                </a:rPr>
                <a:t>. Postolache Gheorghe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en-US" sz="1050" dirty="0" err="1">
                  <a:solidFill>
                    <a:srgbClr val="0D0D0D"/>
                  </a:solidFill>
                  <a:latin typeface="Century Gothic" panose="020B0502020202020204" pitchFamily="34" charset="0"/>
                </a:rPr>
                <a:t>Ing</a:t>
              </a:r>
              <a:r>
                <a:rPr lang="fr-FR" altLang="en-US" sz="1050" dirty="0">
                  <a:solidFill>
                    <a:srgbClr val="0D0D0D"/>
                  </a:solidFill>
                  <a:latin typeface="Century Gothic" panose="020B0502020202020204" pitchFamily="34" charset="0"/>
                </a:rPr>
                <a:t>. Hodorogea Valentin </a:t>
              </a:r>
              <a:r>
                <a:rPr lang="fr-FR" altLang="en-US" sz="1199" b="0" dirty="0">
                  <a:solidFill>
                    <a:srgbClr val="0D0D0D"/>
                  </a:solidFill>
                  <a:latin typeface="Century Gothic" panose="020B0502020202020204" pitchFamily="34" charset="0"/>
                </a:rPr>
                <a:t>	</a:t>
              </a: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53053B01-1E08-4FAB-9BC7-C3B014686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3404"/>
              <a:ext cx="1709" cy="17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>
              <a:spAutoFit/>
            </a:bodyPr>
            <a:lstStyle>
              <a:lvl1pPr marL="247650" indent="-247650" defTabSz="912813">
                <a:spcBef>
                  <a:spcPct val="2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chemeClr val="tx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fr-FR" altLang="en-US" sz="1199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6">
            <a:extLst>
              <a:ext uri="{FF2B5EF4-FFF2-40B4-BE49-F238E27FC236}">
                <a16:creationId xmlns:a16="http://schemas.microsoft.com/office/drawing/2014/main" id="{F9446C37-4D24-409A-85E7-EC75BD27E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336" y="2954345"/>
            <a:ext cx="3856041" cy="9727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1433" tIns="25721" rIns="51433" bIns="25721" anchor="ctr"/>
          <a:lstStyle>
            <a:lvl1pPr defTabSz="93345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r>
              <a:rPr lang="fr-FR" altLang="en-US" sz="1199" b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Obiectiv</a:t>
            </a:r>
            <a:r>
              <a:rPr lang="fr-FR" altLang="en-US" sz="1199" b="1" u="sng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fr-FR" altLang="en-US" sz="1199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Tinta = 100%</a:t>
            </a:r>
          </a:p>
          <a:p>
            <a:pPr>
              <a:spcBef>
                <a:spcPct val="0"/>
              </a:spcBef>
              <a:buClrTx/>
              <a:buNone/>
              <a:defRPr/>
            </a:pPr>
            <a:endParaRPr lang="fr-FR" altLang="en-US" sz="1199" b="1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fr-FR" altLang="en-US" sz="1199" b="1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Deviatie</a:t>
            </a:r>
            <a:r>
              <a:rPr lang="fr-FR" altLang="en-US" sz="1199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199" b="1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admisibila</a:t>
            </a:r>
            <a:r>
              <a:rPr lang="fr-FR" altLang="en-US" sz="1199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 </a:t>
            </a:r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fr-FR" altLang="en-US" sz="1199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max. ±5 %</a:t>
            </a:r>
            <a:r>
              <a:rPr lang="fr-FR" altLang="en-US" sz="1199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; </a:t>
            </a:r>
          </a:p>
        </p:txBody>
      </p:sp>
      <p:grpSp>
        <p:nvGrpSpPr>
          <p:cNvPr id="49165" name="Group 17">
            <a:extLst>
              <a:ext uri="{FF2B5EF4-FFF2-40B4-BE49-F238E27FC236}">
                <a16:creationId xmlns:a16="http://schemas.microsoft.com/office/drawing/2014/main" id="{6F8DE9E8-DD49-4821-8542-B8B58B36013C}"/>
              </a:ext>
            </a:extLst>
          </p:cNvPr>
          <p:cNvGrpSpPr>
            <a:grpSpLocks/>
          </p:cNvGrpSpPr>
          <p:nvPr/>
        </p:nvGrpSpPr>
        <p:grpSpPr bwMode="auto">
          <a:xfrm>
            <a:off x="180512" y="2967771"/>
            <a:ext cx="3736886" cy="972740"/>
            <a:chOff x="-54667" y="4191000"/>
            <a:chExt cx="4752591" cy="2133600"/>
          </a:xfrm>
        </p:grpSpPr>
        <p:grpSp>
          <p:nvGrpSpPr>
            <p:cNvPr id="49166" name="Group 6">
              <a:extLst>
                <a:ext uri="{FF2B5EF4-FFF2-40B4-BE49-F238E27FC236}">
                  <a16:creationId xmlns:a16="http://schemas.microsoft.com/office/drawing/2014/main" id="{72A9443B-CF09-49E6-9A79-A84AC61A04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4667" y="4191000"/>
              <a:ext cx="4752591" cy="2133600"/>
              <a:chOff x="-12" y="3055"/>
              <a:chExt cx="2934" cy="881"/>
            </a:xfrm>
          </p:grpSpPr>
          <p:sp>
            <p:nvSpPr>
              <p:cNvPr id="23" name="Rectangle 7">
                <a:extLst>
                  <a:ext uri="{FF2B5EF4-FFF2-40B4-BE49-F238E27FC236}">
                    <a16:creationId xmlns:a16="http://schemas.microsoft.com/office/drawing/2014/main" id="{E0BADAB4-C469-4D1B-B387-3ACAED9A0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" y="3055"/>
                <a:ext cx="2934" cy="8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51433" tIns="25721" rIns="51433" bIns="25721" anchor="ctr"/>
              <a:lstStyle>
                <a:lvl1pPr defTabSz="9334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334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33450">
                  <a:spcBef>
                    <a:spcPct val="20000"/>
                  </a:spcBef>
                  <a:buClr>
                    <a:schemeClr val="tx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33450">
                  <a:spcBef>
                    <a:spcPct val="20000"/>
                  </a:spcBef>
                  <a:buClr>
                    <a:schemeClr val="tx2"/>
                  </a:buClr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33450">
                  <a:spcBef>
                    <a:spcPct val="20000"/>
                  </a:spcBef>
                  <a:buClr>
                    <a:schemeClr val="tx2"/>
                  </a:buClr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334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334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334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334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fr-FR" altLang="en-US" sz="1199" b="1" u="sng" dirty="0">
                    <a:solidFill>
                      <a:srgbClr val="0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Mod de calcul</a:t>
                </a:r>
                <a:r>
                  <a:rPr lang="fr-FR" altLang="en-US" sz="1199" b="1" dirty="0">
                    <a:solidFill>
                      <a:srgbClr val="0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 =  </a:t>
                </a: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fr-FR" altLang="en-US" sz="1199" b="1" dirty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pt-BR" altLang="en-US" sz="1199" dirty="0">
                    <a:solidFill>
                      <a:srgbClr val="0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∑      C-zi  P040+P050</a:t>
                </a: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pt-BR" altLang="en-US" sz="1199" dirty="0">
                    <a:solidFill>
                      <a:srgbClr val="0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                                                                  x 100%</a:t>
                </a: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pt-BR" altLang="en-US" sz="1199" dirty="0">
                    <a:solidFill>
                      <a:srgbClr val="0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∑ C-zi P010+P020+P030</a:t>
                </a:r>
                <a:endParaRPr lang="fr-FR" altLang="en-US" sz="1199" dirty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8">
                <a:extLst>
                  <a:ext uri="{FF2B5EF4-FFF2-40B4-BE49-F238E27FC236}">
                    <a16:creationId xmlns:a16="http://schemas.microsoft.com/office/drawing/2014/main" id="{ACC5BF6B-FC6F-43AD-A0B6-5CB9A5331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" y="3440"/>
                <a:ext cx="1709" cy="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>
                <a:spAutoFit/>
              </a:bodyPr>
              <a:lstStyle>
                <a:lvl1pPr marL="247650" indent="-247650" defTabSz="91281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1281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12813">
                  <a:spcBef>
                    <a:spcPct val="20000"/>
                  </a:spcBef>
                  <a:buClr>
                    <a:schemeClr val="tx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12813">
                  <a:spcBef>
                    <a:spcPct val="20000"/>
                  </a:spcBef>
                  <a:buClr>
                    <a:schemeClr val="tx2"/>
                  </a:buClr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12813">
                  <a:spcBef>
                    <a:spcPct val="20000"/>
                  </a:spcBef>
                  <a:buClr>
                    <a:schemeClr val="tx2"/>
                  </a:buClr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fr-FR" altLang="en-US" sz="1199"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82503504-E731-434E-9BFC-0AE9C3CCFD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540" y="5496753"/>
              <a:ext cx="26426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199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9A64A08-70E6-44B9-A0B2-59CD4E048629}"/>
              </a:ext>
            </a:extLst>
          </p:cNvPr>
          <p:cNvSpPr txBox="1">
            <a:spLocks/>
          </p:cNvSpPr>
          <p:nvPr/>
        </p:nvSpPr>
        <p:spPr>
          <a:xfrm>
            <a:off x="598314" y="4660776"/>
            <a:ext cx="5486648" cy="3888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100" b="1" dirty="0">
                <a:solidFill>
                  <a:srgbClr val="0070C0"/>
                </a:solidFill>
              </a:rPr>
              <a:t>|</a:t>
            </a:r>
            <a:r>
              <a:rPr lang="en-GB" sz="1100" b="1" dirty="0">
                <a:solidFill>
                  <a:srgbClr val="0070C0"/>
                </a:solidFill>
              </a:rPr>
              <a:t> </a:t>
            </a:r>
            <a:r>
              <a:rPr lang="en-US" altLang="en-US" sz="1100" b="1" dirty="0">
                <a:solidFill>
                  <a:srgbClr val="0070C0"/>
                </a:solidFill>
              </a:rPr>
              <a:t>CERERE TEHNICA </a:t>
            </a:r>
            <a:r>
              <a:rPr lang="en-GB" sz="1100" b="1" dirty="0">
                <a:solidFill>
                  <a:srgbClr val="0070C0"/>
                </a:solidFill>
              </a:rPr>
              <a:t>. </a:t>
            </a:r>
            <a:r>
              <a:rPr lang="fr-FR" altLang="en-US" sz="1100" b="1" dirty="0" err="1">
                <a:solidFill>
                  <a:srgbClr val="0070C0"/>
                </a:solidFill>
              </a:rPr>
              <a:t>Contract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1100" b="1" dirty="0" err="1">
                <a:solidFill>
                  <a:srgbClr val="0070C0"/>
                </a:solidFill>
              </a:rPr>
              <a:t>mentenanta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1100" b="1" dirty="0" err="1">
                <a:solidFill>
                  <a:srgbClr val="0070C0"/>
                </a:solidFill>
              </a:rPr>
              <a:t>pe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1100" b="1" dirty="0" err="1">
                <a:solidFill>
                  <a:srgbClr val="0070C0"/>
                </a:solidFill>
              </a:rPr>
              <a:t>activitati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1100" b="1" dirty="0" err="1">
                <a:solidFill>
                  <a:srgbClr val="0070C0"/>
                </a:solidFill>
              </a:rPr>
              <a:t>mecanice</a:t>
            </a:r>
            <a:r>
              <a:rPr lang="fr-FR" altLang="en-US" sz="1100" b="1" dirty="0">
                <a:solidFill>
                  <a:srgbClr val="0070C0"/>
                </a:solidFill>
              </a:rPr>
              <a:t>– </a:t>
            </a:r>
            <a:r>
              <a:rPr lang="fr-FR" sz="1100" b="1" dirty="0">
                <a:solidFill>
                  <a:srgbClr val="0070C0"/>
                </a:solidFill>
              </a:rPr>
              <a:t>DAMP</a:t>
            </a:r>
            <a:endParaRPr lang="en-AU" sz="1100" b="1" dirty="0">
              <a:solidFill>
                <a:srgbClr val="0070C0"/>
              </a:solidFill>
            </a:endParaRPr>
          </a:p>
          <a:p>
            <a:endParaRPr lang="en-AU" sz="11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F182D5-2059-4039-9626-E4F0E00A2698}"/>
              </a:ext>
            </a:extLst>
          </p:cNvPr>
          <p:cNvSpPr txBox="1"/>
          <p:nvPr/>
        </p:nvSpPr>
        <p:spPr>
          <a:xfrm>
            <a:off x="324321" y="4754094"/>
            <a:ext cx="3784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CE1B70CE-F4BC-4B6F-A663-B479B5E51611}" type="slidenum">
              <a:rPr lang="en-AU" sz="1100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en-AU" sz="11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142F039-CA50-43CC-B294-EEE1A34052E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810" y="1886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142F039-CA50-43CC-B294-EEE1A34052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0" y="1886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0A1E7C8-138C-4B71-B9FB-8E60CBC0CE9A}"/>
              </a:ext>
            </a:extLst>
          </p:cNvPr>
          <p:cNvSpPr txBox="1">
            <a:spLocks/>
          </p:cNvSpPr>
          <p:nvPr/>
        </p:nvSpPr>
        <p:spPr>
          <a:xfrm>
            <a:off x="219340" y="693990"/>
            <a:ext cx="8464667" cy="3822769"/>
          </a:xfrm>
          <a:prstGeom prst="rect">
            <a:avLst/>
          </a:prstGeom>
        </p:spPr>
        <p:txBody>
          <a:bodyPr/>
          <a:lstStyle>
            <a:lvl1pPr marL="0" indent="0" algn="l" defTabSz="685891" rtl="0" eaLnBrk="1" latinLnBrk="0" hangingPunct="1">
              <a:lnSpc>
                <a:spcPct val="100000"/>
              </a:lnSpc>
              <a:spcBef>
                <a:spcPts val="750"/>
              </a:spcBef>
              <a:buFontTx/>
              <a:buNone/>
              <a:defRPr sz="2100" kern="1200">
                <a:solidFill>
                  <a:srgbClr val="323E48"/>
                </a:solidFill>
                <a:latin typeface="+mn-lt"/>
                <a:ea typeface="+mn-ea"/>
                <a:cs typeface="+mn-cs"/>
              </a:defRPr>
            </a:lvl1pPr>
            <a:lvl2pPr marL="342946" indent="0" algn="l" defTabSz="685891" rtl="0" eaLnBrk="1" latinLnBrk="0" hangingPunct="1">
              <a:lnSpc>
                <a:spcPct val="100000"/>
              </a:lnSpc>
              <a:spcBef>
                <a:spcPts val="375"/>
              </a:spcBef>
              <a:buFontTx/>
              <a:buNone/>
              <a:defRPr sz="1800" kern="1200">
                <a:solidFill>
                  <a:srgbClr val="323E48"/>
                </a:solidFill>
                <a:latin typeface="+mn-lt"/>
                <a:ea typeface="+mn-ea"/>
                <a:cs typeface="+mn-cs"/>
              </a:defRPr>
            </a:lvl2pPr>
            <a:lvl3pPr marL="685891" indent="0" algn="l" defTabSz="685891" rtl="0" eaLnBrk="1" latinLnBrk="0" hangingPunct="1">
              <a:lnSpc>
                <a:spcPct val="100000"/>
              </a:lnSpc>
              <a:spcBef>
                <a:spcPts val="375"/>
              </a:spcBef>
              <a:buFontTx/>
              <a:buNone/>
              <a:defRPr sz="1500" kern="1200">
                <a:solidFill>
                  <a:srgbClr val="323E48"/>
                </a:solidFill>
                <a:latin typeface="+mn-lt"/>
                <a:ea typeface="+mn-ea"/>
                <a:cs typeface="+mn-cs"/>
              </a:defRPr>
            </a:lvl3pPr>
            <a:lvl4pPr marL="1028837" indent="0" algn="l" defTabSz="685891" rtl="0" eaLnBrk="1" latinLnBrk="0" hangingPunct="1">
              <a:lnSpc>
                <a:spcPct val="100000"/>
              </a:lnSpc>
              <a:spcBef>
                <a:spcPts val="375"/>
              </a:spcBef>
              <a:buFontTx/>
              <a:buNone/>
              <a:defRPr sz="1350" kern="1200">
                <a:solidFill>
                  <a:srgbClr val="323E48"/>
                </a:solidFill>
                <a:latin typeface="+mn-lt"/>
                <a:ea typeface="+mn-ea"/>
                <a:cs typeface="+mn-cs"/>
              </a:defRPr>
            </a:lvl4pPr>
            <a:lvl5pPr marL="1371783" indent="0" algn="l" defTabSz="685891" rtl="0" eaLnBrk="1" latinLnBrk="0" hangingPunct="1">
              <a:lnSpc>
                <a:spcPct val="100000"/>
              </a:lnSpc>
              <a:spcBef>
                <a:spcPts val="375"/>
              </a:spcBef>
              <a:buFontTx/>
              <a:buNone/>
              <a:defRPr sz="1350" kern="1200">
                <a:solidFill>
                  <a:srgbClr val="323E48"/>
                </a:solidFill>
                <a:latin typeface="+mn-lt"/>
                <a:ea typeface="+mn-ea"/>
                <a:cs typeface="+mn-cs"/>
              </a:defRPr>
            </a:lvl5pPr>
            <a:lvl6pPr marL="1886201" indent="-171473" algn="l" defTabSz="685891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323E48"/>
                </a:solidFill>
                <a:latin typeface="+mn-lt"/>
                <a:ea typeface="+mn-ea"/>
                <a:cs typeface="+mn-cs"/>
              </a:defRPr>
            </a:lvl6pPr>
            <a:lvl7pPr marL="2229147" indent="-171473" algn="l" defTabSz="685891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323E48"/>
                </a:solidFill>
                <a:latin typeface="+mn-lt"/>
                <a:ea typeface="+mn-ea"/>
                <a:cs typeface="+mn-cs"/>
              </a:defRPr>
            </a:lvl7pPr>
            <a:lvl8pPr marL="2572093" indent="-171473" algn="l" defTabSz="685891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323E48"/>
                </a:solidFill>
                <a:latin typeface="+mn-lt"/>
                <a:ea typeface="+mn-ea"/>
                <a:cs typeface="+mn-cs"/>
              </a:defRPr>
            </a:lvl8pPr>
            <a:lvl9pPr marL="2915039" indent="-171473" algn="l" defTabSz="685891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323E48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900" b="1" dirty="0">
                <a:solidFill>
                  <a:schemeClr val="tx2"/>
                </a:solidFill>
                <a:latin typeface="Arial" panose="020B0604020202020204" pitchFamily="34" charset="0"/>
              </a:rPr>
              <a:t>6.1. </a:t>
            </a:r>
            <a:r>
              <a:rPr lang="en-US" altLang="en-US" sz="900" b="1" dirty="0" err="1">
                <a:solidFill>
                  <a:schemeClr val="tx2"/>
                </a:solidFill>
                <a:latin typeface="Arial" panose="020B0604020202020204" pitchFamily="34" charset="0"/>
              </a:rPr>
              <a:t>Definire</a:t>
            </a:r>
            <a:endParaRPr lang="en-US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900" dirty="0" err="1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Depasirea</a:t>
            </a:r>
            <a:r>
              <a:rPr lang="en-US" altLang="en-US" sz="9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900" dirty="0" err="1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timpului</a:t>
            </a:r>
            <a:r>
              <a:rPr lang="en-US" altLang="en-US" sz="9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900" dirty="0" err="1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alocat</a:t>
            </a:r>
            <a:r>
              <a:rPr lang="en-US" altLang="en-US" sz="9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900" dirty="0" err="1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opririi</a:t>
            </a:r>
            <a:r>
              <a:rPr lang="en-US" altLang="en-US" sz="9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900" dirty="0" err="1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planificate</a:t>
            </a:r>
            <a:r>
              <a:rPr lang="en-US" altLang="en-US" sz="9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AutoNum type="arabicPeriod"/>
            </a:pPr>
            <a:r>
              <a:rPr lang="en-US" altLang="en-US" sz="900" dirty="0" err="1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Nerespectare</a:t>
            </a:r>
            <a:r>
              <a:rPr lang="en-US" altLang="en-US" sz="9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900" dirty="0" err="1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normelor</a:t>
            </a:r>
            <a:r>
              <a:rPr lang="en-US" altLang="en-US" sz="9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Safety;</a:t>
            </a:r>
          </a:p>
          <a:p>
            <a:pPr>
              <a:buFontTx/>
              <a:buAutoNum type="arabicPeriod"/>
            </a:pPr>
            <a:r>
              <a:rPr lang="it-IT" altLang="en-US" sz="9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Nerespectare calitatii executiei, a regulilor de aur si a bunelor practici in mentenanta</a:t>
            </a:r>
            <a:endParaRPr lang="en-US" altLang="en-US" sz="900" dirty="0">
              <a:solidFill>
                <a:srgbClr val="353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pt-BR" altLang="en-US" sz="9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Aparitia de anomalii  sau degradarea echipamentului  intre 2 reparatii planificate;</a:t>
            </a:r>
            <a:endParaRPr lang="en-US" altLang="en-US" sz="900" dirty="0">
              <a:solidFill>
                <a:srgbClr val="353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900" dirty="0" err="1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Neefectuarea</a:t>
            </a:r>
            <a:r>
              <a:rPr lang="en-US" altLang="en-US" sz="9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900" dirty="0" err="1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pachete</a:t>
            </a:r>
            <a:r>
              <a:rPr lang="en-US" altLang="en-US" sz="9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900" dirty="0" err="1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lucrari</a:t>
            </a: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900" b="1" dirty="0">
                <a:solidFill>
                  <a:schemeClr val="tx2"/>
                </a:solidFill>
                <a:latin typeface="Arial" panose="020B0604020202020204" pitchFamily="34" charset="0"/>
              </a:rPr>
              <a:t>6.2. </a:t>
            </a:r>
            <a:r>
              <a:rPr lang="en-US" altLang="en-US" sz="900" b="1" dirty="0" err="1">
                <a:solidFill>
                  <a:schemeClr val="tx2"/>
                </a:solidFill>
                <a:latin typeface="Arial" panose="020B0604020202020204" pitchFamily="34" charset="0"/>
              </a:rPr>
              <a:t>Cuantumul</a:t>
            </a:r>
            <a:r>
              <a:rPr lang="en-US" altLang="en-US" sz="9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900" b="1" dirty="0" err="1">
                <a:solidFill>
                  <a:schemeClr val="tx2"/>
                </a:solidFill>
                <a:latin typeface="Arial" panose="020B0604020202020204" pitchFamily="34" charset="0"/>
              </a:rPr>
              <a:t>penalitatilor</a:t>
            </a:r>
            <a:r>
              <a:rPr lang="en-US" altLang="en-US" sz="900" b="1" dirty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1 -&gt; 5 % din </a:t>
            </a:r>
            <a:r>
              <a:rPr lang="en-US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valoarea</a:t>
            </a: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pachetelor</a:t>
            </a: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au </a:t>
            </a:r>
            <a:r>
              <a:rPr lang="en-US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cauzat</a:t>
            </a: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depasirea</a:t>
            </a: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daca</a:t>
            </a: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depasirea</a:t>
            </a: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intre</a:t>
            </a: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1h </a:t>
            </a:r>
            <a:r>
              <a:rPr lang="en-US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24h; Daca </a:t>
            </a:r>
            <a:r>
              <a:rPr lang="en-US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depaseste</a:t>
            </a: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24h se </a:t>
            </a:r>
            <a:r>
              <a:rPr lang="en-US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</a:t>
            </a: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prevederile</a:t>
            </a: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punctului</a:t>
            </a: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[Indicator </a:t>
            </a:r>
            <a:r>
              <a:rPr lang="en-US" altLang="en-US" sz="9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performanta</a:t>
            </a:r>
            <a:r>
              <a:rPr lang="en-US" altLang="en-US" sz="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B]</a:t>
            </a:r>
          </a:p>
          <a:p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–&gt; conform  </a:t>
            </a:r>
            <a:r>
              <a:rPr lang="en-US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prevederi</a:t>
            </a: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Anexa</a:t>
            </a: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5 -  </a:t>
            </a:r>
            <a:r>
              <a:rPr lang="en-US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Securitatea</a:t>
            </a: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atasata</a:t>
            </a: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Cererea</a:t>
            </a: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</a:t>
            </a: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[Indicator </a:t>
            </a:r>
            <a:r>
              <a:rPr lang="en-US" altLang="en-US" sz="9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performanta</a:t>
            </a:r>
            <a:r>
              <a:rPr lang="en-US" altLang="en-US" sz="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A]</a:t>
            </a:r>
          </a:p>
          <a:p>
            <a:r>
              <a:rPr lang="it-IT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–&gt; procent de 5 % din valoarea pachetelor de lucrari executate cu abateri de la calitatea executiei si a regulilor de aur (qcheck list &amp; reguli de aur atasate la Cererea de oferta); </a:t>
            </a:r>
            <a:r>
              <a:rPr lang="it-IT" altLang="en-US" sz="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[Indicator performanta E]</a:t>
            </a:r>
            <a:endParaRPr lang="en-US" altLang="en-US" sz="9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4 -&gt; procent cuprins intre 5% -30% din valoarea lucrarilor (pachetelor) executate necorespunzator  la reparatia planificata sau la avarie. </a:t>
            </a:r>
            <a:r>
              <a:rPr lang="it-IT" altLang="en-US" sz="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[Indicator performanta C]. Se va agrea de comun acord in functie de impactul asupra instalatiei.</a:t>
            </a:r>
            <a:endParaRPr lang="en-US" altLang="en-US" sz="9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5 -&gt; Neplata pachetelor neefectuate + procent 10% din valoarea pachetelor neefectuate; </a:t>
            </a:r>
            <a:r>
              <a:rPr lang="it-IT" altLang="en-US" sz="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[Indicator performanta B]</a:t>
            </a:r>
            <a:endParaRPr lang="en-US" altLang="en-US" sz="9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990940C-EDC9-4C17-B95C-58E50F4E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35" y="196174"/>
            <a:ext cx="8138692" cy="3231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>
            <a:spAutoFit/>
          </a:bodyPr>
          <a:lstStyle/>
          <a:p>
            <a:r>
              <a:rPr lang="en-US" altLang="en-US" sz="1500" b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rPr>
              <a:t>7. </a:t>
            </a:r>
            <a:r>
              <a:rPr lang="en-US" altLang="en-US" sz="1500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rPr>
              <a:t>PENALITATI</a:t>
            </a:r>
            <a:endParaRPr lang="en-US" sz="1500" b="1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6C4470A-F43E-4567-BFB0-A55A5BEF0C90}"/>
              </a:ext>
            </a:extLst>
          </p:cNvPr>
          <p:cNvSpPr txBox="1">
            <a:spLocks/>
          </p:cNvSpPr>
          <p:nvPr/>
        </p:nvSpPr>
        <p:spPr>
          <a:xfrm>
            <a:off x="598314" y="4691410"/>
            <a:ext cx="5414639" cy="3582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solidFill>
                  <a:srgbClr val="0070C0"/>
                </a:solidFill>
              </a:rPr>
              <a:t>| </a:t>
            </a:r>
            <a:r>
              <a:rPr lang="en-US" altLang="en-US" sz="1100" b="1" dirty="0">
                <a:solidFill>
                  <a:srgbClr val="0070C0"/>
                </a:solidFill>
              </a:rPr>
              <a:t>CERERE TEHNICA </a:t>
            </a:r>
            <a:r>
              <a:rPr lang="en-GB" sz="1100" b="1" dirty="0">
                <a:solidFill>
                  <a:srgbClr val="0070C0"/>
                </a:solidFill>
              </a:rPr>
              <a:t>. </a:t>
            </a:r>
            <a:r>
              <a:rPr lang="fr-FR" altLang="en-US" sz="1100" b="1" dirty="0" err="1">
                <a:solidFill>
                  <a:srgbClr val="0070C0"/>
                </a:solidFill>
              </a:rPr>
              <a:t>Contract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1100" b="1" dirty="0" err="1">
                <a:solidFill>
                  <a:srgbClr val="0070C0"/>
                </a:solidFill>
              </a:rPr>
              <a:t>mentenanta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1100" b="1" dirty="0" err="1">
                <a:solidFill>
                  <a:srgbClr val="0070C0"/>
                </a:solidFill>
              </a:rPr>
              <a:t>pe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1100" b="1" dirty="0" err="1">
                <a:solidFill>
                  <a:srgbClr val="0070C0"/>
                </a:solidFill>
              </a:rPr>
              <a:t>activitati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1100" b="1" dirty="0" err="1">
                <a:solidFill>
                  <a:srgbClr val="0070C0"/>
                </a:solidFill>
              </a:rPr>
              <a:t>mecanice</a:t>
            </a:r>
            <a:r>
              <a:rPr lang="fr-FR" altLang="en-US" sz="1100" b="1" dirty="0">
                <a:solidFill>
                  <a:srgbClr val="0070C0"/>
                </a:solidFill>
              </a:rPr>
              <a:t>– </a:t>
            </a:r>
            <a:r>
              <a:rPr lang="fr-FR" sz="1100" b="1" dirty="0">
                <a:solidFill>
                  <a:srgbClr val="0070C0"/>
                </a:solidFill>
              </a:rPr>
              <a:t>DAMP</a:t>
            </a:r>
            <a:endParaRPr lang="en-AU" sz="1100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9721B9-5672-DD67-9A20-601DE6E2878D}"/>
              </a:ext>
            </a:extLst>
          </p:cNvPr>
          <p:cNvSpPr txBox="1"/>
          <p:nvPr/>
        </p:nvSpPr>
        <p:spPr>
          <a:xfrm>
            <a:off x="324322" y="4732784"/>
            <a:ext cx="3591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CE1B70CE-F4BC-4B6F-A663-B479B5E51611}" type="slidenum">
              <a:rPr lang="en-AU" sz="1100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en-AU" sz="11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55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EF1573D-3B30-4900-9E43-D7551F9C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36B5E3-9259-42CD-8652-0AAFEEB2DBBF}"/>
              </a:ext>
            </a:extLst>
          </p:cNvPr>
          <p:cNvSpPr txBox="1">
            <a:spLocks/>
          </p:cNvSpPr>
          <p:nvPr/>
        </p:nvSpPr>
        <p:spPr>
          <a:xfrm>
            <a:off x="1692474" y="4012704"/>
            <a:ext cx="2430462" cy="9001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150"/>
              </a:spcAft>
              <a:buFont typeface="Arial" pitchFamily="34" charset="0"/>
              <a:buNone/>
              <a:defRPr sz="1300" b="1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defRPr sz="13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Tx/>
              <a:buNone/>
              <a:defRPr sz="1300" b="1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3pPr>
            <a:lvl4pPr marL="50400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·"/>
              <a:defRPr sz="15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75600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·"/>
              <a:defRPr sz="150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  <a:lvl6pPr marL="100800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·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26000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·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151200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·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176400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·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AU" dirty="0"/>
              <a:t>LIBERTY GALATI</a:t>
            </a:r>
          </a:p>
          <a:p>
            <a:r>
              <a:rPr lang="en-AU" dirty="0"/>
              <a:t>[libertyhousegroup.com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7D9EFD5-2595-4CFE-9FE1-7402F0B229D9}"/>
              </a:ext>
            </a:extLst>
          </p:cNvPr>
          <p:cNvSpPr txBox="1">
            <a:spLocks/>
          </p:cNvSpPr>
          <p:nvPr/>
        </p:nvSpPr>
        <p:spPr>
          <a:xfrm>
            <a:off x="4572794" y="3931394"/>
            <a:ext cx="4032448" cy="9001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150"/>
              </a:spcAft>
              <a:buFont typeface="Arial" pitchFamily="34" charset="0"/>
              <a:buNone/>
              <a:defRPr sz="1300" b="1" kern="1200" cap="all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defRPr sz="13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Tx/>
              <a:buNone/>
              <a:defRPr sz="1300" b="1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3pPr>
            <a:lvl4pPr marL="50400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·"/>
              <a:defRPr sz="15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75600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·"/>
              <a:defRPr sz="150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  <a:lvl6pPr marL="100800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·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26000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·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151200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·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176400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·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AU" dirty="0"/>
              <a:t>POSTOLACHE GHEORGHE &amp; HODOROGEA VALENTIN</a:t>
            </a:r>
            <a:endParaRPr lang="en-AU" b="0" dirty="0"/>
          </a:p>
          <a:p>
            <a:r>
              <a:rPr lang="en-AU" dirty="0" err="1"/>
              <a:t>Responsabili</a:t>
            </a:r>
            <a:r>
              <a:rPr lang="en-AU" dirty="0"/>
              <a:t> contract</a:t>
            </a:r>
            <a:endParaRPr lang="en-AU" b="0" dirty="0"/>
          </a:p>
          <a:p>
            <a:r>
              <a:rPr lang="en-AU" dirty="0"/>
              <a:t>LIBERTY BUSINESS UNIT</a:t>
            </a:r>
          </a:p>
          <a:p>
            <a:pPr lvl="2"/>
            <a:r>
              <a:rPr lang="en-AU" dirty="0"/>
              <a:t>[libertyhousegroup.com]</a:t>
            </a:r>
          </a:p>
        </p:txBody>
      </p:sp>
    </p:spTree>
    <p:extLst>
      <p:ext uri="{BB962C8B-B14F-4D97-AF65-F5344CB8AC3E}">
        <p14:creationId xmlns:p14="http://schemas.microsoft.com/office/powerpoint/2010/main" val="407673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 hidden="1">
            <a:extLst>
              <a:ext uri="{FF2B5EF4-FFF2-40B4-BE49-F238E27FC236}">
                <a16:creationId xmlns:a16="http://schemas.microsoft.com/office/drawing/2014/main" id="{C3CE311A-99F8-4FDA-827F-EE977E4078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8255994"/>
              </p:ext>
            </p:extLst>
          </p:nvPr>
        </p:nvGraphicFramePr>
        <p:xfrm>
          <a:off x="1142736" y="0"/>
          <a:ext cx="119099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8194" name="Object 2" hidden="1">
                        <a:extLst>
                          <a:ext uri="{FF2B5EF4-FFF2-40B4-BE49-F238E27FC236}">
                            <a16:creationId xmlns:a16="http://schemas.microsoft.com/office/drawing/2014/main" id="{C3CE311A-99F8-4FDA-827F-EE977E4078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736" y="0"/>
                        <a:ext cx="119099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3" hidden="1">
            <a:extLst>
              <a:ext uri="{FF2B5EF4-FFF2-40B4-BE49-F238E27FC236}">
                <a16:creationId xmlns:a16="http://schemas.microsoft.com/office/drawing/2014/main" id="{5FE6B99E-D753-4CEF-B4C9-9700E7FDBD9A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2736" y="0"/>
            <a:ext cx="119099" cy="119099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912813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o-RO" altLang="en-US" sz="900">
              <a:cs typeface="Arial" panose="020B0604020202020204" pitchFamily="34" charset="0"/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72BD09FA-30A4-474D-88AE-3C5D38485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665" y="227195"/>
            <a:ext cx="630511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b="1" dirty="0">
                <a:solidFill>
                  <a:schemeClr val="tx2"/>
                </a:solidFill>
              </a:rPr>
              <a:t>1. PREAMBUL CONTRACT CADRU CU ACTIVITATI </a:t>
            </a:r>
            <a:r>
              <a:rPr lang="en-US" altLang="en-US" sz="1500" dirty="0">
                <a:solidFill>
                  <a:schemeClr val="tx2"/>
                </a:solidFill>
              </a:rPr>
              <a:t>   </a:t>
            </a:r>
          </a:p>
        </p:txBody>
      </p:sp>
      <p:sp>
        <p:nvSpPr>
          <p:cNvPr id="8198" name="Text Box 8">
            <a:extLst>
              <a:ext uri="{FF2B5EF4-FFF2-40B4-BE49-F238E27FC236}">
                <a16:creationId xmlns:a16="http://schemas.microsoft.com/office/drawing/2014/main" id="{FB54CB35-721D-408B-B1B0-28753B771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56" y="2262835"/>
            <a:ext cx="889327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ro-RO" sz="1000" b="1" dirty="0"/>
              <a:t>2.1.</a:t>
            </a:r>
            <a:r>
              <a:rPr lang="ro-RO" sz="1000" b="1" dirty="0">
                <a:solidFill>
                  <a:schemeClr val="tx2"/>
                </a:solidFill>
              </a:rPr>
              <a:t> </a:t>
            </a:r>
            <a:r>
              <a:rPr lang="ro-RO" altLang="en-US" sz="1000" dirty="0">
                <a:solidFill>
                  <a:srgbClr val="000000"/>
                </a:solidFill>
              </a:rPr>
              <a:t>Contractorul </a:t>
            </a:r>
            <a:r>
              <a:rPr lang="ro-RO" altLang="en-US" sz="1000" dirty="0">
                <a:solidFill>
                  <a:srgbClr val="000000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se obliga sa execute lucrari de reparatii planificate si accidentale, inclusiv </a:t>
            </a:r>
            <a:r>
              <a:rPr lang="ro-RO" altLang="en-US" sz="1000" dirty="0">
                <a:ea typeface="Times New Roman" panose="02020603050405020304" pitchFamily="18" charset="0"/>
                <a:cs typeface="Courier New" panose="02070309020205020404" pitchFamily="49" charset="0"/>
              </a:rPr>
              <a:t>in perioada sarbatorilor legale (specialitate</a:t>
            </a:r>
            <a:r>
              <a:rPr lang="ro-RO" altLang="en-US" sz="1000" dirty="0"/>
              <a:t> </a:t>
            </a:r>
            <a:r>
              <a:rPr lang="en-US" altLang="en-US" sz="1000" dirty="0" err="1"/>
              <a:t>mecanica</a:t>
            </a:r>
            <a:r>
              <a:rPr lang="ro-RO" altLang="en-US" sz="1000" dirty="0">
                <a:ea typeface="Times New Roman" panose="02020603050405020304" pitchFamily="18" charset="0"/>
                <a:cs typeface="Courier New" panose="02070309020205020404" pitchFamily="49" charset="0"/>
              </a:rPr>
              <a:t>) in sectoarul </a:t>
            </a:r>
            <a:r>
              <a:rPr lang="en-US" altLang="en-US" sz="1000" b="1" dirty="0">
                <a:ea typeface="Times New Roman" panose="02020603050405020304" pitchFamily="18" charset="0"/>
                <a:cs typeface="Courier New" panose="02070309020205020404" pitchFamily="49" charset="0"/>
              </a:rPr>
              <a:t>DAMP</a:t>
            </a:r>
            <a:r>
              <a:rPr lang="ro-RO" altLang="en-US" sz="1000" b="1" dirty="0"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o-RO" sz="1000" b="1" dirty="0"/>
              <a:t>LG</a:t>
            </a:r>
            <a:r>
              <a:rPr lang="ro-RO" altLang="en-US" sz="1000" dirty="0">
                <a:solidFill>
                  <a:srgbClr val="000000"/>
                </a:solidFill>
              </a:rPr>
              <a:t>, c</a:t>
            </a:r>
            <a:r>
              <a:rPr lang="ro-RO" altLang="en-US" sz="1000" dirty="0">
                <a:solidFill>
                  <a:srgbClr val="000000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onform pachetelor de lucrari  corective, cu respectarea timpilor si activitatilor din Anexa nr.1.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ro-RO" sz="1000" b="1" dirty="0">
                <a:solidFill>
                  <a:schemeClr val="tx2"/>
                </a:solidFill>
              </a:rPr>
              <a:t>2.2. </a:t>
            </a:r>
            <a:r>
              <a:rPr lang="ro-RO" altLang="en-US" sz="1000" dirty="0">
                <a:solidFill>
                  <a:srgbClr val="000000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Lucrarile  planificate se vor executa la solicitarea beneficiarului, notificate in scris in avans cu 7 zile, cu punerea la dispozitie a pachetele de lucrari </a:t>
            </a:r>
            <a:r>
              <a:rPr lang="ro-RO" altLang="en-US" sz="1000" dirty="0">
                <a:ea typeface="Times New Roman" panose="02020603050405020304" pitchFamily="18" charset="0"/>
                <a:cs typeface="Courier New" panose="02070309020205020404" pitchFamily="49" charset="0"/>
              </a:rPr>
              <a:t>corespunzatoare si  a graficului GANT.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ro-RO" sz="1000" b="1" dirty="0"/>
              <a:t>2.3. </a:t>
            </a:r>
            <a:r>
              <a:rPr lang="ro-RO" altLang="en-US" sz="1000" dirty="0">
                <a:ea typeface="Times New Roman" panose="02020603050405020304" pitchFamily="18" charset="0"/>
                <a:cs typeface="Courier New" panose="02070309020205020404" pitchFamily="49" charset="0"/>
              </a:rPr>
              <a:t>Dupa caz, se vor executa si reparatii / lucrari accidentale. La solicitarea beneficiarului, c</a:t>
            </a:r>
            <a:r>
              <a:rPr lang="ro-RO" altLang="en-US" sz="1000" dirty="0"/>
              <a:t>ontractorul</a:t>
            </a:r>
            <a:r>
              <a:rPr lang="ro-RO" altLang="en-US" sz="1000" dirty="0">
                <a:ea typeface="Times New Roman" panose="02020603050405020304" pitchFamily="18" charset="0"/>
                <a:cs typeface="Courier New" panose="02070309020205020404" pitchFamily="49" charset="0"/>
              </a:rPr>
              <a:t> are obligatia de mobilizare intr-un timp predefinit a resurselor pentru interventiile accidentale. Durata de mobilizare:  ziua (Intreval 6.30-22.30), in care trebuie sa ajunga un reprezentant al firmei contractoare (pentru analiza si mobilizare echipa, in functie de situatia de la fata locului) si 2 ore de mobilizare personal pentru start interventie; 4 ore noaptea (22.30-06.30) in zilele lucratoare , in weekend si sarbatori legale, in care trebuie sa ajunga un reprezentant al firmei contractoare (pentru analiza si mobilizare echipa, in functie de situatia de la fata locului)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ro-RO" sz="1000" b="1" dirty="0">
                <a:solidFill>
                  <a:schemeClr val="tx2"/>
                </a:solidFill>
              </a:rPr>
              <a:t>2.4</a:t>
            </a:r>
            <a:r>
              <a:rPr lang="ro-RO" sz="1000" b="1" dirty="0">
                <a:solidFill>
                  <a:schemeClr val="tx2"/>
                </a:solidFill>
                <a:highlight>
                  <a:srgbClr val="FFFF00"/>
                </a:highlight>
              </a:rPr>
              <a:t>. </a:t>
            </a:r>
            <a:r>
              <a:rPr lang="ro-RO" altLang="en-US" sz="1000" u="sng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Courier New" panose="02070309020205020404" pitchFamily="49" charset="0"/>
              </a:rPr>
              <a:t>Programul de lucru este de </a:t>
            </a:r>
            <a:r>
              <a:rPr lang="en-US" altLang="en-US" sz="1000" u="sng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ro-RO" altLang="en-US" sz="1000" u="sng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Courier New" panose="02070309020205020404" pitchFamily="49" charset="0"/>
              </a:rPr>
              <a:t> schimb x 8 ore</a:t>
            </a:r>
            <a:r>
              <a:rPr lang="en-US" altLang="en-US" sz="1000" u="sng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Courier New" panose="02070309020205020404" pitchFamily="49" charset="0"/>
              </a:rPr>
              <a:t> x 14 </a:t>
            </a:r>
            <a:r>
              <a:rPr lang="en-US" altLang="en-US" sz="1000" u="sng" dirty="0" err="1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Courier New" panose="02070309020205020404" pitchFamily="49" charset="0"/>
              </a:rPr>
              <a:t>salariati</a:t>
            </a:r>
            <a:r>
              <a:rPr lang="en-US" altLang="en-US" sz="1000" u="sng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Courier New" panose="02070309020205020404" pitchFamily="49" charset="0"/>
              </a:rPr>
              <a:t> (cod 15)  + 4 </a:t>
            </a:r>
            <a:r>
              <a:rPr lang="en-US" altLang="en-US" sz="1000" u="sng" dirty="0" err="1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Courier New" panose="02070309020205020404" pitchFamily="49" charset="0"/>
              </a:rPr>
              <a:t>schimburi</a:t>
            </a:r>
            <a:r>
              <a:rPr lang="en-US" altLang="en-US" sz="1000" u="sng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Courier New" panose="02070309020205020404" pitchFamily="49" charset="0"/>
              </a:rPr>
              <a:t> x 8 ore x 2 </a:t>
            </a:r>
            <a:r>
              <a:rPr lang="en-US" altLang="en-US" sz="1000" u="sng" dirty="0" err="1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Courier New" panose="02070309020205020404" pitchFamily="49" charset="0"/>
              </a:rPr>
              <a:t>salariati</a:t>
            </a:r>
            <a:r>
              <a:rPr lang="en-US" altLang="en-US" sz="1000" u="sng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Courier New" panose="02070309020205020404" pitchFamily="49" charset="0"/>
              </a:rPr>
              <a:t> (cod 41) </a:t>
            </a:r>
            <a:r>
              <a:rPr lang="ro-RO" altLang="en-US" sz="1000" u="sng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ro-RO" sz="1000" b="1" dirty="0">
                <a:solidFill>
                  <a:schemeClr val="tx2"/>
                </a:solidFill>
              </a:rPr>
              <a:t>2.5. </a:t>
            </a:r>
            <a:r>
              <a:rPr lang="ro-RO" altLang="en-US" sz="1000" dirty="0">
                <a:solidFill>
                  <a:srgbClr val="000000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In cazul reparatiilor majore, opririlor totale, etc, programul de lucru poate creste pana la </a:t>
            </a:r>
            <a:r>
              <a:rPr lang="ro-RO" altLang="en-US" sz="1000" dirty="0">
                <a:solidFill>
                  <a:srgbClr val="FF0000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12</a:t>
            </a:r>
            <a:r>
              <a:rPr lang="ro-RO" altLang="en-US" sz="1000" dirty="0">
                <a:solidFill>
                  <a:srgbClr val="000000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ore/zi.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ro-RO" altLang="en-US" sz="1000" dirty="0">
                <a:solidFill>
                  <a:srgbClr val="000000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In cadrul opririlor planificate, necesarul de forta de munca nu poate avea un varf (pozitiv sau negativ) mai mare de 25 % fata de media standard pe oprire. Nr. Mediu standard de forta de munca pe oprire este nr. salariatilor necesar pentru activitatilor</a:t>
            </a:r>
            <a:r>
              <a:rPr lang="ro-RO" altLang="en-US" sz="1000" dirty="0">
                <a:solidFill>
                  <a:srgbClr val="FF0000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o-RO" altLang="en-US" sz="1000" dirty="0">
                <a:solidFill>
                  <a:srgbClr val="000000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corective validate cu 7 zile inainte de oprire.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ro-RO" altLang="en-US" sz="1000" dirty="0">
                <a:solidFill>
                  <a:srgbClr val="000000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     Forta de munca va fi coordonata de un sef formatie si/sau inlocuitor apartinand executantului, pe intreaga perioada a opririlor planificate/ accidentale.</a:t>
            </a:r>
          </a:p>
        </p:txBody>
      </p:sp>
      <p:sp>
        <p:nvSpPr>
          <p:cNvPr id="8199" name="Text Box 9">
            <a:extLst>
              <a:ext uri="{FF2B5EF4-FFF2-40B4-BE49-F238E27FC236}">
                <a16:creationId xmlns:a16="http://schemas.microsoft.com/office/drawing/2014/main" id="{01037493-06EF-4222-BF28-48DB18B58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985" y="1952073"/>
            <a:ext cx="605977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b="1" dirty="0">
                <a:solidFill>
                  <a:schemeClr val="tx2"/>
                </a:solidFill>
              </a:rPr>
              <a:t>2. CONTRACT CADRU CU LISTE DE SARCINI</a:t>
            </a:r>
            <a:r>
              <a:rPr lang="en-US" altLang="en-US" sz="1350" dirty="0">
                <a:solidFill>
                  <a:schemeClr val="tx2"/>
                </a:solidFill>
              </a:rPr>
              <a:t>  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FA822AE-3B54-4F1B-A943-2C3008A94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</p:spPr>
        <p:txBody>
          <a:bodyPr/>
          <a:lstStyle/>
          <a:p>
            <a:fld id="{CE1B70CE-F4BC-4B6F-A663-B479B5E51611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6B162D0-49BA-4130-BC1B-FD89E9DAA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5072527" cy="313293"/>
          </a:xfrm>
        </p:spPr>
        <p:txBody>
          <a:bodyPr/>
          <a:lstStyle/>
          <a:p>
            <a:r>
              <a:rPr lang="en-GB" dirty="0"/>
              <a:t>| </a:t>
            </a:r>
            <a:r>
              <a:rPr lang="en-US" altLang="en-US" dirty="0"/>
              <a:t>CERERE TEHNICA </a:t>
            </a:r>
            <a:r>
              <a:rPr lang="en-GB" dirty="0"/>
              <a:t>. </a:t>
            </a:r>
            <a:r>
              <a:rPr lang="fr-FR" altLang="en-US" dirty="0" err="1"/>
              <a:t>Contract</a:t>
            </a:r>
            <a:r>
              <a:rPr lang="fr-FR" altLang="en-US" dirty="0"/>
              <a:t> </a:t>
            </a:r>
            <a:r>
              <a:rPr lang="fr-FR" altLang="en-US" dirty="0" err="1"/>
              <a:t>mentenanta</a:t>
            </a:r>
            <a:r>
              <a:rPr lang="fr-FR" altLang="en-US" dirty="0"/>
              <a:t> </a:t>
            </a:r>
            <a:r>
              <a:rPr lang="fr-FR" altLang="en-US" dirty="0" err="1"/>
              <a:t>pe</a:t>
            </a:r>
            <a:r>
              <a:rPr lang="fr-FR" altLang="en-US" dirty="0"/>
              <a:t> </a:t>
            </a:r>
            <a:r>
              <a:rPr lang="fr-FR" altLang="en-US" dirty="0" err="1"/>
              <a:t>activitati</a:t>
            </a:r>
            <a:r>
              <a:rPr lang="fr-FR" altLang="en-US" dirty="0"/>
              <a:t> </a:t>
            </a:r>
            <a:r>
              <a:rPr lang="fr-FR" altLang="en-US" dirty="0" err="1"/>
              <a:t>mecanice</a:t>
            </a:r>
            <a:r>
              <a:rPr lang="fr-FR" altLang="en-US" dirty="0"/>
              <a:t>– </a:t>
            </a:r>
            <a:r>
              <a:rPr lang="fr-FR" sz="1100" b="1" dirty="0"/>
              <a:t>DAMP</a:t>
            </a:r>
            <a:endParaRPr lang="en-AU" b="0" dirty="0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AE1E799B-E699-4063-AA9E-6A206E8F0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</p:spPr>
        <p:txBody>
          <a:bodyPr/>
          <a:lstStyle/>
          <a:p>
            <a:r>
              <a:rPr lang="en-US" dirty="0"/>
              <a:t>Business unit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F98862-FC8E-4005-BA5C-4C15B4228293}"/>
              </a:ext>
            </a:extLst>
          </p:cNvPr>
          <p:cNvSpPr/>
          <p:nvPr/>
        </p:nvSpPr>
        <p:spPr>
          <a:xfrm>
            <a:off x="262985" y="628634"/>
            <a:ext cx="86196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o-RO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Contractul cadru cu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liste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activitati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om/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ora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o-RO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Mentenanta permanenta </a:t>
            </a:r>
            <a:r>
              <a:rPr lang="en-US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pe </a:t>
            </a:r>
            <a:r>
              <a:rPr lang="en-US" alt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activitati</a:t>
            </a:r>
            <a:r>
              <a:rPr lang="en-US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mecanice</a:t>
            </a:r>
            <a:r>
              <a:rPr lang="en-US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o-RO" sz="1000" b="1" dirty="0">
                <a:latin typeface="Arial" panose="020B0604020202020204" pitchFamily="34" charset="0"/>
                <a:cs typeface="Arial" panose="020B0604020202020204" pitchFamily="34" charset="0"/>
              </a:rPr>
              <a:t>DAMP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1000" b="1" dirty="0">
                <a:cs typeface="Arial" panose="020B0604020202020204" pitchFamily="34" charset="0"/>
              </a:rPr>
              <a:t>1.1.</a:t>
            </a:r>
            <a:r>
              <a:rPr lang="en-US" altLang="en-US" sz="1000" dirty="0">
                <a:cs typeface="Arial" panose="020B0604020202020204" pitchFamily="34" charset="0"/>
              </a:rPr>
              <a:t>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Contractul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cadru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lista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activitati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aplica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echipamentele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din DAMP,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exclusiv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palnii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buncare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dozare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predozare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carucioare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masina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racitor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masini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scos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stivuit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DMP.</a:t>
            </a:r>
          </a:p>
          <a:p>
            <a:pPr algn="just">
              <a:spcBef>
                <a:spcPct val="0"/>
              </a:spcBef>
              <a:defRPr/>
            </a:pPr>
            <a:r>
              <a:rPr lang="ro-RO" sz="1000" b="1" dirty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ro-RO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Contractorul a fost acceptat de catre beneficiar deoarece are competentele si resursele necesare pentru a efectua acest serviciu si atinge obiectivele validate de catre beneficiar in termeni de siguranta, calitate si performanta.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o-RO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7793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 hidden="1">
            <a:extLst>
              <a:ext uri="{FF2B5EF4-FFF2-40B4-BE49-F238E27FC236}">
                <a16:creationId xmlns:a16="http://schemas.microsoft.com/office/drawing/2014/main" id="{C3CE311A-99F8-4FDA-827F-EE977E4078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3036867"/>
              </p:ext>
            </p:extLst>
          </p:nvPr>
        </p:nvGraphicFramePr>
        <p:xfrm>
          <a:off x="1142736" y="0"/>
          <a:ext cx="119099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8194" name="Object 2" hidden="1">
                        <a:extLst>
                          <a:ext uri="{FF2B5EF4-FFF2-40B4-BE49-F238E27FC236}">
                            <a16:creationId xmlns:a16="http://schemas.microsoft.com/office/drawing/2014/main" id="{C3CE311A-99F8-4FDA-827F-EE977E4078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736" y="0"/>
                        <a:ext cx="119099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3" hidden="1">
            <a:extLst>
              <a:ext uri="{FF2B5EF4-FFF2-40B4-BE49-F238E27FC236}">
                <a16:creationId xmlns:a16="http://schemas.microsoft.com/office/drawing/2014/main" id="{5FE6B99E-D753-4CEF-B4C9-9700E7FDBD9A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2736" y="0"/>
            <a:ext cx="119099" cy="119099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912813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o-RO" altLang="en-US" sz="900">
              <a:cs typeface="Arial" panose="020B060402020202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FA822AE-3B54-4F1B-A943-2C3008A94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</p:spPr>
        <p:txBody>
          <a:bodyPr/>
          <a:lstStyle/>
          <a:p>
            <a:fld id="{CE1B70CE-F4BC-4B6F-A663-B479B5E51611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AE1E799B-E699-4063-AA9E-6A206E8F0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</p:spPr>
        <p:txBody>
          <a:bodyPr/>
          <a:lstStyle/>
          <a:p>
            <a:r>
              <a:rPr lang="en-US" dirty="0"/>
              <a:t>Business unit</a:t>
            </a:r>
            <a:endParaRPr lang="en-AU" dirty="0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7239C3C-ECAA-407D-92E5-AC7BA691D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11" y="216532"/>
            <a:ext cx="67973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b="1" dirty="0">
                <a:solidFill>
                  <a:schemeClr val="tx2"/>
                </a:solidFill>
              </a:rPr>
              <a:t>3. SCOPUL CONTRACTULUI CADRU CU LISTE DE SARCINI </a:t>
            </a:r>
            <a:r>
              <a:rPr lang="en-US" altLang="en-US" sz="1500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7DD21606-C554-41DF-B044-6DF33CD43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654" y="988368"/>
            <a:ext cx="8264531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o-RO" altLang="en-US" sz="1350" b="1" dirty="0">
                <a:cs typeface="Times New Roman" panose="02020603050405020304" pitchFamily="18" charset="0"/>
              </a:rPr>
              <a:t>3.1.</a:t>
            </a:r>
            <a:r>
              <a:rPr lang="en-US" altLang="en-US" sz="1050" b="1" dirty="0"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cs typeface="Times New Roman" panose="02020603050405020304" pitchFamily="18" charset="0"/>
              </a:rPr>
              <a:t>Prezentul</a:t>
            </a:r>
            <a:r>
              <a:rPr lang="en-US" altLang="en-US" sz="1050" dirty="0">
                <a:cs typeface="Times New Roman" panose="02020603050405020304" pitchFamily="18" charset="0"/>
              </a:rPr>
              <a:t> Contract </a:t>
            </a:r>
            <a:r>
              <a:rPr lang="en-US" altLang="en-US" sz="1050" dirty="0" err="1">
                <a:cs typeface="Times New Roman" panose="02020603050405020304" pitchFamily="18" charset="0"/>
              </a:rPr>
              <a:t>asigura</a:t>
            </a:r>
            <a:r>
              <a:rPr lang="en-US" altLang="en-US" sz="1050" dirty="0"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cs typeface="Times New Roman" panose="02020603050405020304" pitchFamily="18" charset="0"/>
              </a:rPr>
              <a:t>servicii</a:t>
            </a:r>
            <a:r>
              <a:rPr lang="en-US" altLang="en-US" sz="1050" dirty="0">
                <a:cs typeface="Times New Roman" panose="02020603050405020304" pitchFamily="18" charset="0"/>
              </a:rPr>
              <a:t> de </a:t>
            </a:r>
            <a:r>
              <a:rPr lang="en-US" altLang="en-US" sz="1050" dirty="0" err="1">
                <a:cs typeface="Times New Roman" panose="02020603050405020304" pitchFamily="18" charset="0"/>
              </a:rPr>
              <a:t>mentenanta</a:t>
            </a:r>
            <a:r>
              <a:rPr lang="en-US" altLang="en-US" sz="1050" dirty="0"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cs typeface="Times New Roman" panose="02020603050405020304" pitchFamily="18" charset="0"/>
              </a:rPr>
              <a:t>necesara</a:t>
            </a:r>
            <a:r>
              <a:rPr lang="en-US" altLang="en-US" sz="1050" dirty="0"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cs typeface="Times New Roman" panose="02020603050405020304" pitchFamily="18" charset="0"/>
              </a:rPr>
              <a:t>pentru</a:t>
            </a:r>
            <a:r>
              <a:rPr lang="en-US" altLang="en-US" sz="1050" dirty="0"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cs typeface="Times New Roman" panose="02020603050405020304" pitchFamily="18" charset="0"/>
              </a:rPr>
              <a:t>executia</a:t>
            </a:r>
            <a:r>
              <a:rPr lang="en-US" altLang="en-US" sz="1050" dirty="0">
                <a:cs typeface="Times New Roman" panose="02020603050405020304" pitchFamily="18" charset="0"/>
              </a:rPr>
              <a:t> de: </a:t>
            </a:r>
            <a:endParaRPr lang="ro-RO" altLang="en-US" sz="105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o-RO" altLang="en-US" sz="105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o-RO" altLang="en-US" sz="105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o-RO" altLang="en-US" sz="1050" dirty="0">
                <a:solidFill>
                  <a:srgbClr val="000000"/>
                </a:solidFill>
                <a:cs typeface="Arial" panose="020B0604020202020204" pitchFamily="34" charset="0"/>
              </a:rPr>
              <a:t>-  lucrari preventive si corective cu liste de activitati stabilite la semnarea contractului - specializare mecanica.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o-RO" altLang="en-US" sz="1050" dirty="0">
                <a:cs typeface="Arial" panose="020B0604020202020204" pitchFamily="34" charset="0"/>
              </a:rPr>
              <a:t> -  lucrari</a:t>
            </a:r>
            <a:r>
              <a:rPr lang="ro-RO" altLang="en-US" sz="105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altLang="en-US" sz="1050" dirty="0">
                <a:cs typeface="Arial" panose="020B0604020202020204" pitchFamily="34" charset="0"/>
              </a:rPr>
              <a:t> corective fara liste de activitati - aceleasi specialitati (in caz ca nu au fost prevazute pana la data incheierii contractului, cu mentiunea ca pot face obiectul unui act aditional daca partile convin acestui lucru). </a:t>
            </a:r>
            <a:endParaRPr lang="en-US" altLang="en-US" sz="105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050" b="1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o-RO" altLang="en-US" sz="1050" b="1" dirty="0">
                <a:cs typeface="Times New Roman" panose="02020603050405020304" pitchFamily="18" charset="0"/>
              </a:rPr>
              <a:t>3.1.1. </a:t>
            </a:r>
            <a:r>
              <a:rPr lang="ro-RO" altLang="en-US" sz="1050" dirty="0">
                <a:cs typeface="Times New Roman" panose="02020603050405020304" pitchFamily="18" charset="0"/>
              </a:rPr>
              <a:t>Lucrarile  corective </a:t>
            </a:r>
            <a:r>
              <a:rPr lang="en-US" altLang="en-US" sz="1050" dirty="0">
                <a:cs typeface="Times New Roman" panose="02020603050405020304" pitchFamily="18" charset="0"/>
              </a:rPr>
              <a:t>cu</a:t>
            </a:r>
            <a:r>
              <a:rPr lang="ro-RO" altLang="en-US" sz="1050" dirty="0">
                <a:cs typeface="Times New Roman" panose="02020603050405020304" pitchFamily="18" charset="0"/>
              </a:rPr>
              <a:t> liste de activitati vor fi platite conform </a:t>
            </a:r>
            <a:r>
              <a:rPr lang="ro-RO" altLang="en-US" sz="1050" b="1" dirty="0">
                <a:cs typeface="Times New Roman" panose="02020603050405020304" pitchFamily="18" charset="0"/>
              </a:rPr>
              <a:t>contractului (</a:t>
            </a:r>
            <a:r>
              <a:rPr lang="ro-RO" altLang="en-US" sz="1050" b="1" u="sng" dirty="0">
                <a:cs typeface="Times New Roman" panose="02020603050405020304" pitchFamily="18" charset="0"/>
              </a:rPr>
              <a:t>pret negociat </a:t>
            </a:r>
            <a:r>
              <a:rPr lang="en-US" altLang="en-US" sz="1050" b="1" u="sng" dirty="0">
                <a:cs typeface="Times New Roman" panose="02020603050405020304" pitchFamily="18" charset="0"/>
              </a:rPr>
              <a:t>pe </a:t>
            </a:r>
            <a:r>
              <a:rPr lang="en-US" altLang="en-US" sz="1050" b="1" u="sng" dirty="0" err="1">
                <a:cs typeface="Times New Roman" panose="02020603050405020304" pitchFamily="18" charset="0"/>
              </a:rPr>
              <a:t>activitate</a:t>
            </a:r>
            <a:r>
              <a:rPr lang="en-US" altLang="en-US" sz="1050" b="1" u="sng" dirty="0">
                <a:cs typeface="Times New Roman" panose="02020603050405020304" pitchFamily="18" charset="0"/>
              </a:rPr>
              <a:t>)</a:t>
            </a:r>
            <a:endParaRPr lang="en-US" altLang="en-US" sz="1050" b="1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o-RO" altLang="en-US" sz="1050" b="1" dirty="0">
                <a:cs typeface="Times New Roman" panose="02020603050405020304" pitchFamily="18" charset="0"/>
              </a:rPr>
              <a:t>3.1.</a:t>
            </a:r>
            <a:r>
              <a:rPr lang="en-US" altLang="en-US" sz="1050" b="1" dirty="0">
                <a:cs typeface="Times New Roman" panose="02020603050405020304" pitchFamily="18" charset="0"/>
              </a:rPr>
              <a:t>2</a:t>
            </a:r>
            <a:r>
              <a:rPr lang="ro-RO" altLang="en-US" sz="1050" b="1" dirty="0">
                <a:cs typeface="Times New Roman" panose="02020603050405020304" pitchFamily="18" charset="0"/>
              </a:rPr>
              <a:t>. </a:t>
            </a:r>
            <a:r>
              <a:rPr lang="ro-RO" altLang="en-US" sz="1050" dirty="0">
                <a:cs typeface="Times New Roman" panose="02020603050405020304" pitchFamily="18" charset="0"/>
              </a:rPr>
              <a:t>Lucrarile  corective </a:t>
            </a:r>
            <a:r>
              <a:rPr lang="en-US" altLang="en-US" sz="1050" dirty="0" err="1">
                <a:cs typeface="Times New Roman" panose="02020603050405020304" pitchFamily="18" charset="0"/>
              </a:rPr>
              <a:t>fara</a:t>
            </a:r>
            <a:r>
              <a:rPr lang="ro-RO" altLang="en-US" sz="1050" dirty="0">
                <a:cs typeface="Times New Roman" panose="02020603050405020304" pitchFamily="18" charset="0"/>
              </a:rPr>
              <a:t> liste de activitati vor fi platite conform </a:t>
            </a:r>
            <a:r>
              <a:rPr lang="ro-RO" altLang="en-US" sz="1050" b="1" dirty="0">
                <a:cs typeface="Times New Roman" panose="02020603050405020304" pitchFamily="18" charset="0"/>
              </a:rPr>
              <a:t>contractului (</a:t>
            </a:r>
            <a:r>
              <a:rPr lang="ro-RO" altLang="en-US" sz="1050" b="1" u="sng" dirty="0">
                <a:cs typeface="Times New Roman" panose="02020603050405020304" pitchFamily="18" charset="0"/>
              </a:rPr>
              <a:t>pret negociat om /ora</a:t>
            </a:r>
            <a:r>
              <a:rPr lang="ro-RO" altLang="en-US" sz="1050" b="1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ro-RO" altLang="en-US" sz="105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ro-RO" altLang="en-US" sz="1050" b="1" dirty="0">
                <a:cs typeface="Times New Roman" panose="02020603050405020304" pitchFamily="18" charset="0"/>
              </a:rPr>
              <a:t>3.1.</a:t>
            </a:r>
            <a:r>
              <a:rPr lang="en-US" altLang="en-US" sz="1050" b="1" dirty="0">
                <a:cs typeface="Times New Roman" panose="02020603050405020304" pitchFamily="18" charset="0"/>
              </a:rPr>
              <a:t>3</a:t>
            </a:r>
            <a:r>
              <a:rPr lang="ro-RO" altLang="en-US" sz="1050" b="1" dirty="0">
                <a:cs typeface="Times New Roman" panose="02020603050405020304" pitchFamily="18" charset="0"/>
              </a:rPr>
              <a:t>. </a:t>
            </a:r>
            <a:r>
              <a:rPr lang="en-US" altLang="en-US" sz="1050" dirty="0">
                <a:cs typeface="Times New Roman" panose="02020603050405020304" pitchFamily="18" charset="0"/>
              </a:rPr>
              <a:t>In </a:t>
            </a:r>
            <a:r>
              <a:rPr lang="en-US" altLang="en-US" sz="1050" dirty="0" err="1">
                <a:cs typeface="Times New Roman" panose="02020603050405020304" pitchFamily="18" charset="0"/>
              </a:rPr>
              <a:t>vederea</a:t>
            </a:r>
            <a:r>
              <a:rPr lang="en-US" altLang="en-US" sz="1050" dirty="0"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cs typeface="Times New Roman" panose="02020603050405020304" pitchFamily="18" charset="0"/>
              </a:rPr>
              <a:t>indeplinirii</a:t>
            </a:r>
            <a:r>
              <a:rPr lang="en-US" altLang="en-US" sz="1050" dirty="0"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cs typeface="Times New Roman" panose="02020603050405020304" pitchFamily="18" charset="0"/>
              </a:rPr>
              <a:t>conditiilor</a:t>
            </a:r>
            <a:r>
              <a:rPr lang="en-US" altLang="en-US" sz="1050" dirty="0">
                <a:cs typeface="Times New Roman" panose="02020603050405020304" pitchFamily="18" charset="0"/>
              </a:rPr>
              <a:t> de </a:t>
            </a:r>
            <a:r>
              <a:rPr lang="en-US" altLang="en-US" sz="1050" dirty="0" err="1">
                <a:cs typeface="Times New Roman" panose="02020603050405020304" pitchFamily="18" charset="0"/>
              </a:rPr>
              <a:t>progres</a:t>
            </a:r>
            <a:r>
              <a:rPr lang="en-US" altLang="en-US" sz="1050" dirty="0">
                <a:cs typeface="Times New Roman" panose="02020603050405020304" pitchFamily="18" charset="0"/>
              </a:rPr>
              <a:t> ale </a:t>
            </a:r>
            <a:r>
              <a:rPr lang="en-US" altLang="en-US" sz="1050" dirty="0" err="1">
                <a:cs typeface="Times New Roman" panose="02020603050405020304" pitchFamily="18" charset="0"/>
              </a:rPr>
              <a:t>Contractului</a:t>
            </a:r>
            <a:r>
              <a:rPr lang="en-US" altLang="en-US" sz="1050" dirty="0">
                <a:cs typeface="Times New Roman" panose="02020603050405020304" pitchFamily="18" charset="0"/>
              </a:rPr>
              <a:t>, </a:t>
            </a:r>
            <a:r>
              <a:rPr lang="en-US" altLang="en-US" sz="1050" dirty="0" err="1">
                <a:cs typeface="Times New Roman" panose="02020603050405020304" pitchFamily="18" charset="0"/>
              </a:rPr>
              <a:t>Contractorul</a:t>
            </a:r>
            <a:r>
              <a:rPr lang="en-US" altLang="en-US" sz="1050" dirty="0"/>
              <a:t> are </a:t>
            </a:r>
            <a:r>
              <a:rPr lang="en-US" altLang="en-US" sz="1050" dirty="0" err="1"/>
              <a:t>obligatia</a:t>
            </a:r>
            <a:r>
              <a:rPr lang="en-US" altLang="en-US" sz="1050" dirty="0"/>
              <a:t> </a:t>
            </a:r>
            <a:r>
              <a:rPr lang="en-US" altLang="en-US" sz="1050" dirty="0" err="1"/>
              <a:t>sa</a:t>
            </a:r>
            <a:r>
              <a:rPr lang="en-US" altLang="en-US" sz="1050" dirty="0"/>
              <a:t> </a:t>
            </a:r>
            <a:r>
              <a:rPr lang="en-US" altLang="en-US" sz="1050" dirty="0" err="1"/>
              <a:t>propuna</a:t>
            </a:r>
            <a:r>
              <a:rPr lang="en-US" altLang="en-US" sz="1050" dirty="0"/>
              <a:t> </a:t>
            </a:r>
            <a:r>
              <a:rPr lang="en-US" altLang="en-US" sz="1050" dirty="0" err="1"/>
              <a:t>spre</a:t>
            </a:r>
            <a:r>
              <a:rPr lang="en-US" altLang="en-US" sz="1050" dirty="0"/>
              <a:t> </a:t>
            </a:r>
            <a:r>
              <a:rPr lang="en-US" altLang="en-US" sz="1050" dirty="0" err="1"/>
              <a:t>aprobare</a:t>
            </a:r>
            <a:r>
              <a:rPr lang="en-US" altLang="en-US" sz="1050" dirty="0"/>
              <a:t> </a:t>
            </a:r>
            <a:r>
              <a:rPr lang="en-US" altLang="en-US" sz="1050" dirty="0" err="1"/>
              <a:t>Breneficiarului</a:t>
            </a:r>
            <a:r>
              <a:rPr lang="en-US" altLang="en-US" sz="1050" dirty="0"/>
              <a:t> </a:t>
            </a:r>
            <a:r>
              <a:rPr lang="en-US" altLang="en-US" sz="1050" dirty="0" err="1"/>
              <a:t>modificarea</a:t>
            </a:r>
            <a:r>
              <a:rPr lang="en-US" altLang="en-US" sz="1050" dirty="0"/>
              <a:t> </a:t>
            </a:r>
            <a:r>
              <a:rPr lang="en-US" altLang="en-US" sz="1050" dirty="0" err="1"/>
              <a:t>activitatilor</a:t>
            </a:r>
            <a:r>
              <a:rPr lang="en-US" altLang="en-US" sz="1050" dirty="0"/>
              <a:t> din </a:t>
            </a:r>
            <a:r>
              <a:rPr lang="en-US" altLang="en-US" sz="1050" dirty="0" err="1"/>
              <a:t>pachetele</a:t>
            </a:r>
            <a:r>
              <a:rPr lang="en-US" altLang="en-US" sz="1050" dirty="0"/>
              <a:t> de </a:t>
            </a:r>
            <a:r>
              <a:rPr lang="en-US" altLang="en-US" sz="1050" dirty="0" err="1"/>
              <a:t>lucru</a:t>
            </a:r>
            <a:r>
              <a:rPr lang="en-US" altLang="en-US" sz="1050" dirty="0"/>
              <a:t> preventive / </a:t>
            </a:r>
            <a:r>
              <a:rPr lang="en-US" altLang="en-US" sz="1050" dirty="0" err="1"/>
              <a:t>corective</a:t>
            </a:r>
            <a:r>
              <a:rPr lang="en-US" altLang="en-US" sz="1050" dirty="0"/>
              <a:t> in </a:t>
            </a:r>
            <a:r>
              <a:rPr lang="en-US" altLang="en-US" sz="1050" dirty="0" err="1"/>
              <a:t>scopul</a:t>
            </a:r>
            <a:r>
              <a:rPr lang="en-US" altLang="en-US" sz="1050" dirty="0"/>
              <a:t> </a:t>
            </a:r>
            <a:r>
              <a:rPr lang="en-US" altLang="en-US" sz="1050" dirty="0" err="1"/>
              <a:t>imbunatatirii</a:t>
            </a:r>
            <a:r>
              <a:rPr lang="en-US" altLang="en-US" sz="1050" dirty="0"/>
              <a:t> </a:t>
            </a:r>
            <a:r>
              <a:rPr lang="en-US" altLang="en-US" sz="1050" dirty="0" err="1"/>
              <a:t>planului</a:t>
            </a:r>
            <a:r>
              <a:rPr lang="en-US" altLang="en-US" sz="1050" dirty="0"/>
              <a:t> de </a:t>
            </a:r>
            <a:r>
              <a:rPr lang="en-US" altLang="en-US" sz="1050" dirty="0" err="1"/>
              <a:t>mentenanta</a:t>
            </a:r>
            <a:r>
              <a:rPr lang="en-US" altLang="en-US" sz="1050" dirty="0"/>
              <a:t>, in </a:t>
            </a:r>
            <a:r>
              <a:rPr lang="en-US" altLang="en-US" sz="1050" dirty="0" err="1"/>
              <a:t>baza</a:t>
            </a:r>
            <a:r>
              <a:rPr lang="en-US" altLang="en-US" sz="1050" dirty="0"/>
              <a:t> </a:t>
            </a:r>
            <a:r>
              <a:rPr lang="en-US" altLang="en-US" sz="1050" dirty="0" err="1"/>
              <a:t>mentiunilor</a:t>
            </a:r>
            <a:r>
              <a:rPr lang="en-US" altLang="en-US" sz="1050" dirty="0"/>
              <a:t> (FEEDBACK) din </a:t>
            </a:r>
            <a:r>
              <a:rPr lang="en-US" altLang="en-US" sz="1050" dirty="0" err="1"/>
              <a:t>Rapoartele</a:t>
            </a:r>
            <a:r>
              <a:rPr lang="en-US" altLang="en-US" sz="1050" dirty="0"/>
              <a:t> de </a:t>
            </a:r>
            <a:r>
              <a:rPr lang="en-US" altLang="en-US" sz="1050" dirty="0" err="1"/>
              <a:t>interventie</a:t>
            </a:r>
            <a:endParaRPr lang="ro-RO" altLang="en-US" sz="1050" dirty="0"/>
          </a:p>
          <a:p>
            <a:pPr eaLnBrk="1" hangingPunct="1">
              <a:spcBef>
                <a:spcPct val="0"/>
              </a:spcBef>
              <a:buNone/>
            </a:pPr>
            <a:endParaRPr lang="ro-RO" altLang="en-US" sz="105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37E6DB2-92DF-4395-BD1A-58ACD93FE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5072527" cy="313293"/>
          </a:xfrm>
        </p:spPr>
        <p:txBody>
          <a:bodyPr/>
          <a:lstStyle/>
          <a:p>
            <a:r>
              <a:rPr lang="en-GB" dirty="0"/>
              <a:t>| </a:t>
            </a:r>
            <a:r>
              <a:rPr lang="en-US" altLang="en-US" dirty="0"/>
              <a:t>CERERE TEHNICA </a:t>
            </a:r>
            <a:r>
              <a:rPr lang="en-GB" dirty="0"/>
              <a:t>. </a:t>
            </a:r>
            <a:r>
              <a:rPr lang="fr-FR" altLang="en-US" dirty="0" err="1"/>
              <a:t>Contract</a:t>
            </a:r>
            <a:r>
              <a:rPr lang="fr-FR" altLang="en-US" dirty="0"/>
              <a:t> </a:t>
            </a:r>
            <a:r>
              <a:rPr lang="fr-FR" altLang="en-US" dirty="0" err="1"/>
              <a:t>mentenanta</a:t>
            </a:r>
            <a:r>
              <a:rPr lang="fr-FR" altLang="en-US" dirty="0"/>
              <a:t> </a:t>
            </a:r>
            <a:r>
              <a:rPr lang="fr-FR" altLang="en-US" dirty="0" err="1"/>
              <a:t>pe</a:t>
            </a:r>
            <a:r>
              <a:rPr lang="fr-FR" altLang="en-US" dirty="0"/>
              <a:t> </a:t>
            </a:r>
            <a:r>
              <a:rPr lang="fr-FR" altLang="en-US" dirty="0" err="1"/>
              <a:t>activitati</a:t>
            </a:r>
            <a:r>
              <a:rPr lang="fr-FR" altLang="en-US" dirty="0"/>
              <a:t> </a:t>
            </a:r>
            <a:r>
              <a:rPr lang="fr-FR" altLang="en-US" dirty="0" err="1"/>
              <a:t>mecanice</a:t>
            </a:r>
            <a:r>
              <a:rPr lang="fr-FR" altLang="en-US" dirty="0"/>
              <a:t>– </a:t>
            </a:r>
            <a:r>
              <a:rPr lang="fr-FR" sz="1100" b="1" dirty="0"/>
              <a:t>DAMP</a:t>
            </a:r>
            <a:endParaRPr lang="en-AU" dirty="0"/>
          </a:p>
          <a:p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382414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 hidden="1">
            <a:extLst>
              <a:ext uri="{FF2B5EF4-FFF2-40B4-BE49-F238E27FC236}">
                <a16:creationId xmlns:a16="http://schemas.microsoft.com/office/drawing/2014/main" id="{C3CE311A-99F8-4FDA-827F-EE977E4078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2398900"/>
              </p:ext>
            </p:extLst>
          </p:nvPr>
        </p:nvGraphicFramePr>
        <p:xfrm>
          <a:off x="1142736" y="0"/>
          <a:ext cx="119099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8194" name="Object 2" hidden="1">
                        <a:extLst>
                          <a:ext uri="{FF2B5EF4-FFF2-40B4-BE49-F238E27FC236}">
                            <a16:creationId xmlns:a16="http://schemas.microsoft.com/office/drawing/2014/main" id="{C3CE311A-99F8-4FDA-827F-EE977E4078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736" y="0"/>
                        <a:ext cx="119099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3" hidden="1">
            <a:extLst>
              <a:ext uri="{FF2B5EF4-FFF2-40B4-BE49-F238E27FC236}">
                <a16:creationId xmlns:a16="http://schemas.microsoft.com/office/drawing/2014/main" id="{5FE6B99E-D753-4CEF-B4C9-9700E7FDBD9A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2736" y="0"/>
            <a:ext cx="119099" cy="119099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912813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o-RO" altLang="en-US" sz="900">
              <a:cs typeface="Arial" panose="020B060402020202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FA822AE-3B54-4F1B-A943-2C3008A94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</p:spPr>
        <p:txBody>
          <a:bodyPr/>
          <a:lstStyle/>
          <a:p>
            <a:fld id="{CE1B70CE-F4BC-4B6F-A663-B479B5E51611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AE1E799B-E699-4063-AA9E-6A206E8F0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</p:spPr>
        <p:txBody>
          <a:bodyPr/>
          <a:lstStyle/>
          <a:p>
            <a:r>
              <a:rPr lang="en-US" dirty="0"/>
              <a:t>Business unit</a:t>
            </a:r>
            <a:endParaRPr lang="en-AU" dirty="0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BF519A99-16CB-4B26-95BE-02A2CCA9F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50" y="233717"/>
            <a:ext cx="653311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b="1" dirty="0" err="1">
                <a:solidFill>
                  <a:schemeClr val="tx2"/>
                </a:solidFill>
              </a:rPr>
              <a:t>Anexa</a:t>
            </a:r>
            <a:r>
              <a:rPr lang="en-US" altLang="en-US" sz="1500" b="1" dirty="0">
                <a:solidFill>
                  <a:schemeClr val="tx2"/>
                </a:solidFill>
              </a:rPr>
              <a:t> nr.1 -  PACHETE DE LUCRU CU ACTIVITATI</a:t>
            </a:r>
            <a:endParaRPr lang="en-US" altLang="en-US" sz="1500" dirty="0">
              <a:solidFill>
                <a:schemeClr val="tx2"/>
              </a:solidFill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E3790404-E2BA-46C0-8E4A-F9C5C8372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11" y="399165"/>
            <a:ext cx="883446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o-RO" altLang="en-US" sz="800" dirty="0">
                <a:solidFill>
                  <a:srgbClr val="000000"/>
                </a:solidFill>
                <a:cs typeface="Arial" panose="020B0604020202020204" pitchFamily="34" charset="0"/>
              </a:rPr>
              <a:t> 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o-RO" altLang="en-US" sz="800" dirty="0">
                <a:solidFill>
                  <a:srgbClr val="000000"/>
                </a:solidFill>
                <a:cs typeface="Arial" panose="020B0604020202020204" pitchFamily="34" charset="0"/>
              </a:rPr>
              <a:t>    </a:t>
            </a:r>
            <a:r>
              <a:rPr lang="ro-RO" altLang="en-US" sz="1050" dirty="0">
                <a:solidFill>
                  <a:srgbClr val="000000"/>
                </a:solidFill>
              </a:rPr>
              <a:t>Anexa nr.1 cuprinde: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o-RO" altLang="en-US" sz="1050" dirty="0">
                <a:solidFill>
                  <a:srgbClr val="000000"/>
                </a:solidFill>
              </a:rPr>
              <a:t>Liste de sarcini corective si preventive:</a:t>
            </a:r>
            <a:endParaRPr lang="en-US" altLang="en-US" sz="105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1050" dirty="0">
                <a:solidFill>
                  <a:srgbClr val="000000"/>
                </a:solidFill>
              </a:rPr>
              <a:t>DMP&amp;PORT</a:t>
            </a:r>
            <a:endParaRPr lang="ro-RO" altLang="en-US" sz="1050" dirty="0">
              <a:solidFill>
                <a:srgbClr val="000000"/>
              </a:solidFill>
            </a:endParaRPr>
          </a:p>
          <a:p>
            <a:pPr marL="171450" indent="-171450">
              <a:spcBef>
                <a:spcPct val="0"/>
              </a:spcBef>
              <a:buClrTx/>
              <a:defRPr/>
            </a:pPr>
            <a:r>
              <a:rPr lang="en-US" altLang="en-US" sz="1050" dirty="0">
                <a:solidFill>
                  <a:srgbClr val="000000"/>
                </a:solidFill>
              </a:rPr>
              <a:t>45</a:t>
            </a:r>
            <a:r>
              <a:rPr lang="ro-RO" altLang="en-US" sz="1050" dirty="0">
                <a:solidFill>
                  <a:srgbClr val="000000"/>
                </a:solidFill>
              </a:rPr>
              <a:t> liste de sarcini preventive</a:t>
            </a:r>
          </a:p>
          <a:p>
            <a:pPr marL="171450" indent="-171450">
              <a:spcBef>
                <a:spcPct val="0"/>
              </a:spcBef>
              <a:buClrTx/>
              <a:defRPr/>
            </a:pPr>
            <a:r>
              <a:rPr lang="en-US" altLang="en-US" sz="1050" dirty="0"/>
              <a:t>68</a:t>
            </a:r>
            <a:r>
              <a:rPr lang="ro-RO" altLang="en-US" sz="1050" dirty="0">
                <a:solidFill>
                  <a:srgbClr val="000000"/>
                </a:solidFill>
              </a:rPr>
              <a:t> liste de sarcini</a:t>
            </a:r>
            <a:r>
              <a:rPr lang="en-US" altLang="en-US" sz="1050" dirty="0">
                <a:solidFill>
                  <a:srgbClr val="000000"/>
                </a:solidFill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</a:rPr>
              <a:t>corective</a:t>
            </a:r>
            <a:endParaRPr lang="en-US" altLang="en-US" sz="105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en-US" alt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AGL2</a:t>
            </a:r>
          </a:p>
          <a:p>
            <a:pPr marL="171450" indent="-171450">
              <a:spcBef>
                <a:spcPct val="0"/>
              </a:spcBef>
              <a:buClrTx/>
              <a:defRPr/>
            </a:pPr>
            <a:r>
              <a:rPr lang="en-US" altLang="en-US" sz="1050" dirty="0">
                <a:solidFill>
                  <a:srgbClr val="000000"/>
                </a:solidFill>
              </a:rPr>
              <a:t>35</a:t>
            </a:r>
            <a:r>
              <a:rPr lang="ro-RO" altLang="en-US" sz="1050" dirty="0">
                <a:solidFill>
                  <a:srgbClr val="000000"/>
                </a:solidFill>
              </a:rPr>
              <a:t> liste de sarcini preventive</a:t>
            </a:r>
          </a:p>
          <a:p>
            <a:pPr marL="171450" indent="-171450">
              <a:spcBef>
                <a:spcPct val="0"/>
              </a:spcBef>
              <a:buClrTx/>
              <a:defRPr/>
            </a:pPr>
            <a:r>
              <a:rPr lang="en-US" altLang="en-US" sz="1050" dirty="0">
                <a:solidFill>
                  <a:srgbClr val="000000"/>
                </a:solidFill>
              </a:rPr>
              <a:t>103</a:t>
            </a:r>
            <a:r>
              <a:rPr lang="ro-RO" altLang="en-US" sz="1050" dirty="0">
                <a:solidFill>
                  <a:srgbClr val="000000"/>
                </a:solidFill>
              </a:rPr>
              <a:t> liste de sarcini</a:t>
            </a:r>
            <a:r>
              <a:rPr lang="en-US" altLang="en-US" sz="1050" dirty="0">
                <a:solidFill>
                  <a:srgbClr val="000000"/>
                </a:solidFill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</a:rPr>
              <a:t>corective</a:t>
            </a:r>
            <a:r>
              <a:rPr lang="en-US" altLang="en-US" sz="1050" b="1" dirty="0">
                <a:solidFill>
                  <a:srgbClr val="000000"/>
                </a:solidFill>
                <a:highlight>
                  <a:srgbClr val="FFFF00"/>
                </a:highlight>
              </a:rPr>
              <a:t> </a:t>
            </a:r>
          </a:p>
          <a:p>
            <a:pPr marL="171450" indent="-171450">
              <a:spcBef>
                <a:spcPct val="0"/>
              </a:spcBef>
              <a:buClrTx/>
              <a:defRPr/>
            </a:pPr>
            <a:endParaRPr lang="en-US" altLang="en-US" sz="105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>
              <a:spcBef>
                <a:spcPct val="0"/>
              </a:spcBef>
              <a:buClrTx/>
              <a:buNone/>
              <a:defRPr/>
            </a:pPr>
            <a:endParaRPr lang="ro-RO" altLang="en-US" sz="105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>
              <a:spcBef>
                <a:spcPct val="0"/>
              </a:spcBef>
              <a:buClrTx/>
              <a:buNone/>
              <a:defRPr/>
            </a:pPr>
            <a:endParaRPr lang="ro-RO" altLang="en-US" sz="105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171450" indent="-171450">
              <a:spcBef>
                <a:spcPct val="0"/>
              </a:spcBef>
              <a:buClrTx/>
              <a:defRPr/>
            </a:pPr>
            <a:endParaRPr lang="ro-RO" altLang="en-US" sz="105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171450" indent="-171450">
              <a:spcBef>
                <a:spcPct val="0"/>
              </a:spcBef>
              <a:buClrTx/>
              <a:defRPr/>
            </a:pPr>
            <a:endParaRPr lang="en-US" altLang="en-US" sz="105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>
              <a:spcBef>
                <a:spcPct val="0"/>
              </a:spcBef>
              <a:buClrTx/>
              <a:buNone/>
              <a:defRPr/>
            </a:pPr>
            <a:endParaRPr lang="ro-RO" altLang="en-US" sz="1050" b="1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ro-RO" altLang="en-US" sz="1050" b="1" dirty="0">
                <a:solidFill>
                  <a:srgbClr val="000000"/>
                </a:solidFill>
                <a:highlight>
                  <a:srgbClr val="FFFF00"/>
                </a:highlight>
              </a:rPr>
              <a:t>       </a:t>
            </a:r>
            <a:endParaRPr lang="ro-RO" altLang="en-US" sz="1050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>
              <a:spcBef>
                <a:spcPct val="0"/>
              </a:spcBef>
              <a:buClrTx/>
              <a:buNone/>
              <a:defRPr/>
            </a:pPr>
            <a:endParaRPr lang="ro-RO" altLang="en-US" sz="105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753CD2B-A870-4B7B-89A8-9D90BEFCD93B}"/>
              </a:ext>
            </a:extLst>
          </p:cNvPr>
          <p:cNvSpPr txBox="1">
            <a:spLocks/>
          </p:cNvSpPr>
          <p:nvPr/>
        </p:nvSpPr>
        <p:spPr>
          <a:xfrm>
            <a:off x="251150" y="3367009"/>
            <a:ext cx="8834463" cy="932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None/>
              <a:defRPr sz="1500" b="1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100000"/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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0400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·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5600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·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00800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·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26000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·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151200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·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1764000" indent="-2520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567"/>
              </a:spcAft>
              <a:buClrTx/>
              <a:buSzPct val="80000"/>
              <a:buFont typeface="Symbol" panose="05050102010706020507" pitchFamily="18" charset="2"/>
              <a:buChar char="·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1050" b="0" dirty="0">
                <a:solidFill>
                  <a:schemeClr val="tx2"/>
                </a:solidFill>
                <a:latin typeface="Arial" panose="020B0604020202020204" pitchFamily="34" charset="0"/>
              </a:rPr>
              <a:t>4.1. </a:t>
            </a:r>
            <a:r>
              <a:rPr lang="ro-RO" altLang="en-US" sz="1050" b="0" dirty="0">
                <a:solidFill>
                  <a:srgbClr val="000000"/>
                </a:solidFill>
                <a:latin typeface="Arial" panose="020B0604020202020204" pitchFamily="34" charset="0"/>
              </a:rPr>
              <a:t>Acest contract are o durata de </a:t>
            </a:r>
            <a:r>
              <a:rPr lang="en-US" altLang="en-US" sz="1050" b="0" dirty="0">
                <a:solidFill>
                  <a:srgbClr val="000000"/>
                </a:solidFill>
                <a:latin typeface="Arial" panose="020B0604020202020204" pitchFamily="34" charset="0"/>
              </a:rPr>
              <a:t>12 </a:t>
            </a:r>
            <a:r>
              <a:rPr lang="ro-RO" altLang="en-US" sz="1050" b="0" dirty="0">
                <a:solidFill>
                  <a:srgbClr val="000000"/>
                </a:solidFill>
                <a:latin typeface="Arial" panose="020B0604020202020204" pitchFamily="34" charset="0"/>
              </a:rPr>
              <a:t> luni, intra in vigoare incepand cu data semnarii de catre ambele parti.</a:t>
            </a:r>
          </a:p>
          <a:p>
            <a:pPr>
              <a:spcBef>
                <a:spcPct val="0"/>
              </a:spcBef>
              <a:defRPr/>
            </a:pPr>
            <a:r>
              <a:rPr lang="ro-RO" altLang="en-US" sz="1050" b="0" dirty="0">
                <a:solidFill>
                  <a:schemeClr val="tx2"/>
                </a:solidFill>
                <a:latin typeface="Arial" panose="020B0604020202020204" pitchFamily="34" charset="0"/>
              </a:rPr>
              <a:t>4.2. 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In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vederea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indeplinirii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conditiilor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de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progres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ale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Contractului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Contractorul</a:t>
            </a:r>
            <a:r>
              <a:rPr lang="en-US" altLang="en-US" sz="1050" dirty="0">
                <a:solidFill>
                  <a:srgbClr val="000000"/>
                </a:solidFill>
              </a:rPr>
              <a:t> are </a:t>
            </a:r>
            <a:r>
              <a:rPr lang="en-US" altLang="en-US" sz="1050" dirty="0" err="1">
                <a:solidFill>
                  <a:srgbClr val="000000"/>
                </a:solidFill>
              </a:rPr>
              <a:t>obligatia</a:t>
            </a:r>
            <a:r>
              <a:rPr lang="en-US" altLang="en-US" sz="1050" dirty="0">
                <a:solidFill>
                  <a:srgbClr val="000000"/>
                </a:solidFill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</a:rPr>
              <a:t>sa</a:t>
            </a:r>
            <a:r>
              <a:rPr lang="en-US" altLang="en-US" sz="1050" dirty="0">
                <a:solidFill>
                  <a:srgbClr val="000000"/>
                </a:solidFill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</a:rPr>
              <a:t>propuna</a:t>
            </a:r>
            <a:r>
              <a:rPr lang="en-US" altLang="en-US" sz="1050" dirty="0">
                <a:solidFill>
                  <a:srgbClr val="000000"/>
                </a:solidFill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</a:rPr>
              <a:t>spre</a:t>
            </a:r>
            <a:r>
              <a:rPr lang="en-US" altLang="en-US" sz="1050" dirty="0">
                <a:solidFill>
                  <a:srgbClr val="000000"/>
                </a:solidFill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</a:rPr>
              <a:t>aprobare</a:t>
            </a:r>
            <a:r>
              <a:rPr lang="en-US" altLang="en-US" sz="1050" dirty="0">
                <a:solidFill>
                  <a:srgbClr val="000000"/>
                </a:solidFill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</a:rPr>
              <a:t>Breneficiarului</a:t>
            </a:r>
            <a:r>
              <a:rPr lang="en-US" altLang="en-US" sz="1050" dirty="0">
                <a:solidFill>
                  <a:srgbClr val="000000"/>
                </a:solidFill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</a:rPr>
              <a:t>modificarea</a:t>
            </a:r>
            <a:r>
              <a:rPr lang="en-US" altLang="en-US" sz="1050" dirty="0">
                <a:solidFill>
                  <a:srgbClr val="000000"/>
                </a:solidFill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</a:rPr>
              <a:t>activitatilor</a:t>
            </a:r>
            <a:r>
              <a:rPr lang="en-US" altLang="en-US" sz="1050" dirty="0">
                <a:solidFill>
                  <a:srgbClr val="000000"/>
                </a:solidFill>
              </a:rPr>
              <a:t> din </a:t>
            </a:r>
            <a:r>
              <a:rPr lang="en-US" altLang="en-US" sz="1050" dirty="0" err="1">
                <a:solidFill>
                  <a:srgbClr val="000000"/>
                </a:solidFill>
              </a:rPr>
              <a:t>pachetele</a:t>
            </a:r>
            <a:r>
              <a:rPr lang="en-US" altLang="en-US" sz="1050" dirty="0">
                <a:solidFill>
                  <a:srgbClr val="000000"/>
                </a:solidFill>
              </a:rPr>
              <a:t> de </a:t>
            </a:r>
            <a:r>
              <a:rPr lang="en-US" altLang="en-US" sz="1050" dirty="0" err="1">
                <a:solidFill>
                  <a:srgbClr val="000000"/>
                </a:solidFill>
              </a:rPr>
              <a:t>lucru</a:t>
            </a:r>
            <a:r>
              <a:rPr lang="en-US" altLang="en-US" sz="1050" dirty="0">
                <a:solidFill>
                  <a:srgbClr val="000000"/>
                </a:solidFill>
              </a:rPr>
              <a:t> preventive / </a:t>
            </a:r>
            <a:r>
              <a:rPr lang="en-US" altLang="en-US" sz="1050" dirty="0" err="1">
                <a:solidFill>
                  <a:srgbClr val="000000"/>
                </a:solidFill>
              </a:rPr>
              <a:t>corective</a:t>
            </a:r>
            <a:r>
              <a:rPr lang="en-US" altLang="en-US" sz="1050" dirty="0">
                <a:solidFill>
                  <a:srgbClr val="000000"/>
                </a:solidFill>
              </a:rPr>
              <a:t> in </a:t>
            </a:r>
            <a:r>
              <a:rPr lang="en-US" altLang="en-US" sz="1050" dirty="0" err="1">
                <a:solidFill>
                  <a:srgbClr val="000000"/>
                </a:solidFill>
              </a:rPr>
              <a:t>scopul</a:t>
            </a:r>
            <a:r>
              <a:rPr lang="en-US" altLang="en-US" sz="1050" dirty="0">
                <a:solidFill>
                  <a:srgbClr val="000000"/>
                </a:solidFill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</a:rPr>
              <a:t>imbunatatirii</a:t>
            </a:r>
            <a:r>
              <a:rPr lang="en-US" altLang="en-US" sz="1050" dirty="0">
                <a:solidFill>
                  <a:srgbClr val="000000"/>
                </a:solidFill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</a:rPr>
              <a:t>planului</a:t>
            </a:r>
            <a:r>
              <a:rPr lang="en-US" altLang="en-US" sz="1050" dirty="0">
                <a:solidFill>
                  <a:srgbClr val="000000"/>
                </a:solidFill>
              </a:rPr>
              <a:t> de </a:t>
            </a:r>
            <a:r>
              <a:rPr lang="en-US" altLang="en-US" sz="1050" dirty="0" err="1">
                <a:solidFill>
                  <a:srgbClr val="000000"/>
                </a:solidFill>
              </a:rPr>
              <a:t>mentenanta</a:t>
            </a:r>
            <a:r>
              <a:rPr lang="en-US" altLang="en-US" sz="1050" dirty="0">
                <a:solidFill>
                  <a:srgbClr val="000000"/>
                </a:solidFill>
              </a:rPr>
              <a:t>, in </a:t>
            </a:r>
            <a:r>
              <a:rPr lang="en-US" altLang="en-US" sz="1050" dirty="0" err="1">
                <a:solidFill>
                  <a:srgbClr val="000000"/>
                </a:solidFill>
              </a:rPr>
              <a:t>baza</a:t>
            </a:r>
            <a:r>
              <a:rPr lang="en-US" altLang="en-US" sz="1050" dirty="0">
                <a:solidFill>
                  <a:srgbClr val="000000"/>
                </a:solidFill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</a:rPr>
              <a:t>mentiunilor</a:t>
            </a:r>
            <a:r>
              <a:rPr lang="en-US" altLang="en-US" sz="1050" dirty="0">
                <a:solidFill>
                  <a:srgbClr val="000000"/>
                </a:solidFill>
              </a:rPr>
              <a:t> (FEEDBACK) din </a:t>
            </a:r>
            <a:r>
              <a:rPr lang="en-US" altLang="en-US" sz="1050" dirty="0" err="1">
                <a:solidFill>
                  <a:srgbClr val="000000"/>
                </a:solidFill>
              </a:rPr>
              <a:t>Rapoartele</a:t>
            </a:r>
            <a:r>
              <a:rPr lang="en-US" altLang="en-US" sz="1050" dirty="0">
                <a:solidFill>
                  <a:srgbClr val="000000"/>
                </a:solidFill>
              </a:rPr>
              <a:t> de </a:t>
            </a:r>
            <a:r>
              <a:rPr lang="en-US" altLang="en-US" sz="1050" dirty="0" err="1">
                <a:solidFill>
                  <a:srgbClr val="000000"/>
                </a:solidFill>
              </a:rPr>
              <a:t>interventie</a:t>
            </a:r>
            <a:r>
              <a:rPr lang="ro-RO" altLang="en-US" sz="1050" b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altLang="en-US" sz="105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o-RO" altLang="en-US" sz="1050" b="0" dirty="0">
                <a:solidFill>
                  <a:schemeClr val="tx2"/>
                </a:solidFill>
                <a:latin typeface="Arial" panose="020B0604020202020204" pitchFamily="34" charset="0"/>
              </a:rPr>
              <a:t>4.</a:t>
            </a:r>
            <a:r>
              <a:rPr lang="en-US" altLang="en-US" sz="1050" b="0" dirty="0">
                <a:solidFill>
                  <a:schemeClr val="tx2"/>
                </a:solidFill>
                <a:latin typeface="Arial" panose="020B0604020202020204" pitchFamily="34" charset="0"/>
              </a:rPr>
              <a:t>3</a:t>
            </a:r>
            <a:r>
              <a:rPr lang="ro-RO" altLang="en-US" sz="1050" b="0" dirty="0">
                <a:solidFill>
                  <a:schemeClr val="tx2"/>
                </a:solidFill>
                <a:latin typeface="Arial" panose="020B0604020202020204" pitchFamily="34" charset="0"/>
              </a:rPr>
              <a:t>. </a:t>
            </a:r>
            <a:r>
              <a:rPr lang="ro-RO" altLang="en-US" sz="1050" b="0" dirty="0">
                <a:solidFill>
                  <a:srgbClr val="000000"/>
                </a:solidFill>
                <a:latin typeface="Arial" panose="020B0604020202020204" pitchFamily="34" charset="0"/>
              </a:rPr>
              <a:t>Beneficiarul va avea dreptul sa rezilieze contractul inainte de termenul contractual, in cazul nerespectarii din vina exclusiva a contractorului, in mod repetat, a indicatorilor de performanta stabiliti in contract. In acest caz contractorul nu poate pretinde daune / interese ca urmare a rezilierii a</a:t>
            </a:r>
            <a:r>
              <a:rPr lang="en-US" altLang="en-US" sz="1050" b="0" dirty="0" err="1">
                <a:solidFill>
                  <a:srgbClr val="000000"/>
                </a:solidFill>
                <a:latin typeface="Arial" panose="020B0604020202020204" pitchFamily="34" charset="0"/>
              </a:rPr>
              <a:t>ce</a:t>
            </a:r>
            <a:r>
              <a:rPr lang="ro-RO" altLang="en-US" sz="1050" b="0" dirty="0">
                <a:solidFill>
                  <a:srgbClr val="000000"/>
                </a:solidFill>
                <a:latin typeface="Arial" panose="020B0604020202020204" pitchFamily="34" charset="0"/>
              </a:rPr>
              <a:t>stui contract.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1100" dirty="0">
                <a:solidFill>
                  <a:srgbClr val="0070C0"/>
                </a:solidFill>
                <a:latin typeface="Arial" panose="020B0604020202020204" pitchFamily="34" charset="0"/>
              </a:rPr>
              <a:t>4</a:t>
            </a:r>
            <a:endParaRPr lang="ro-RO" altLang="en-US" sz="11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4964A3B-1AD9-480A-B7C3-F4A12506F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988441"/>
            <a:ext cx="5072527" cy="313293"/>
          </a:xfrm>
        </p:spPr>
        <p:txBody>
          <a:bodyPr/>
          <a:lstStyle/>
          <a:p>
            <a:r>
              <a:rPr lang="en-GB" dirty="0"/>
              <a:t>| </a:t>
            </a:r>
            <a:r>
              <a:rPr lang="en-US" altLang="en-US" dirty="0"/>
              <a:t>CERERE TEHNICA </a:t>
            </a:r>
            <a:r>
              <a:rPr lang="en-GB" dirty="0"/>
              <a:t>. </a:t>
            </a:r>
            <a:r>
              <a:rPr lang="fr-FR" altLang="en-US" dirty="0" err="1"/>
              <a:t>Contract</a:t>
            </a:r>
            <a:r>
              <a:rPr lang="fr-FR" altLang="en-US" dirty="0"/>
              <a:t> </a:t>
            </a:r>
            <a:r>
              <a:rPr lang="fr-FR" altLang="en-US" dirty="0" err="1"/>
              <a:t>mentenanta</a:t>
            </a:r>
            <a:r>
              <a:rPr lang="fr-FR" altLang="en-US" dirty="0"/>
              <a:t> </a:t>
            </a:r>
            <a:r>
              <a:rPr lang="fr-FR" altLang="en-US" dirty="0" err="1"/>
              <a:t>pe</a:t>
            </a:r>
            <a:r>
              <a:rPr lang="fr-FR" altLang="en-US" dirty="0"/>
              <a:t> </a:t>
            </a:r>
            <a:r>
              <a:rPr lang="fr-FR" altLang="en-US" dirty="0" err="1"/>
              <a:t>activitati</a:t>
            </a:r>
            <a:r>
              <a:rPr lang="fr-FR" altLang="en-US" dirty="0"/>
              <a:t> </a:t>
            </a:r>
            <a:r>
              <a:rPr lang="fr-FR" altLang="en-US" dirty="0" err="1"/>
              <a:t>mecanice</a:t>
            </a:r>
            <a:r>
              <a:rPr lang="fr-FR" altLang="en-US" dirty="0"/>
              <a:t>– </a:t>
            </a:r>
            <a:r>
              <a:rPr lang="fr-FR" sz="1100" b="1" dirty="0"/>
              <a:t>DAMP</a:t>
            </a:r>
            <a:endParaRPr lang="en-AU" dirty="0"/>
          </a:p>
          <a:p>
            <a:endParaRPr lang="en-AU" b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400DDFC-E269-461B-88C5-F9AAB23BD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88299"/>
              </p:ext>
            </p:extLst>
          </p:nvPr>
        </p:nvGraphicFramePr>
        <p:xfrm>
          <a:off x="347574" y="2054739"/>
          <a:ext cx="4246650" cy="670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3836">
                  <a:extLst>
                    <a:ext uri="{9D8B030D-6E8A-4147-A177-3AD203B41FA5}">
                      <a16:colId xmlns:a16="http://schemas.microsoft.com/office/drawing/2014/main" val="3964260438"/>
                    </a:ext>
                  </a:extLst>
                </a:gridCol>
                <a:gridCol w="940713">
                  <a:extLst>
                    <a:ext uri="{9D8B030D-6E8A-4147-A177-3AD203B41FA5}">
                      <a16:colId xmlns:a16="http://schemas.microsoft.com/office/drawing/2014/main" val="2512220578"/>
                    </a:ext>
                  </a:extLst>
                </a:gridCol>
                <a:gridCol w="1115418">
                  <a:extLst>
                    <a:ext uri="{9D8B030D-6E8A-4147-A177-3AD203B41FA5}">
                      <a16:colId xmlns:a16="http://schemas.microsoft.com/office/drawing/2014/main" val="1756729399"/>
                    </a:ext>
                  </a:extLst>
                </a:gridCol>
                <a:gridCol w="1276683">
                  <a:extLst>
                    <a:ext uri="{9D8B030D-6E8A-4147-A177-3AD203B41FA5}">
                      <a16:colId xmlns:a16="http://schemas.microsoft.com/office/drawing/2014/main" val="16033890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Nr FTE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Nr </a:t>
                      </a:r>
                      <a:r>
                        <a:rPr lang="en-US" sz="1200" u="none" strike="noStrike" dirty="0" err="1">
                          <a:effectLst/>
                        </a:rPr>
                        <a:t>luni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err="1">
                          <a:effectLst/>
                        </a:rPr>
                        <a:t>Medie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orara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lunara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5811410"/>
                  </a:ext>
                </a:extLst>
              </a:tr>
              <a:tr h="28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err="1">
                          <a:effectLst/>
                        </a:rPr>
                        <a:t>Aglomerare</a:t>
                      </a:r>
                      <a:r>
                        <a:rPr lang="en-US" sz="1200" u="none" strike="noStrike" dirty="0">
                          <a:effectLst/>
                        </a:rPr>
                        <a:t> 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7255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DMP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281018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A9EFAC4-6388-9A11-97D5-F4712C88B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36" y="3104336"/>
            <a:ext cx="8352244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25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 hidden="1">
            <a:extLst>
              <a:ext uri="{FF2B5EF4-FFF2-40B4-BE49-F238E27FC236}">
                <a16:creationId xmlns:a16="http://schemas.microsoft.com/office/drawing/2014/main" id="{C3CE311A-99F8-4FDA-827F-EE977E4078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0414677"/>
              </p:ext>
            </p:extLst>
          </p:nvPr>
        </p:nvGraphicFramePr>
        <p:xfrm>
          <a:off x="1142736" y="0"/>
          <a:ext cx="119099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8194" name="Object 2" hidden="1">
                        <a:extLst>
                          <a:ext uri="{FF2B5EF4-FFF2-40B4-BE49-F238E27FC236}">
                            <a16:creationId xmlns:a16="http://schemas.microsoft.com/office/drawing/2014/main" id="{C3CE311A-99F8-4FDA-827F-EE977E4078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736" y="0"/>
                        <a:ext cx="119099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3" hidden="1">
            <a:extLst>
              <a:ext uri="{FF2B5EF4-FFF2-40B4-BE49-F238E27FC236}">
                <a16:creationId xmlns:a16="http://schemas.microsoft.com/office/drawing/2014/main" id="{5FE6B99E-D753-4CEF-B4C9-9700E7FDBD9A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2736" y="0"/>
            <a:ext cx="119099" cy="119099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912813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o-RO" altLang="en-US" sz="900">
              <a:cs typeface="Arial" panose="020B060402020202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FA822AE-3B54-4F1B-A943-2C3008A94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</p:spPr>
        <p:txBody>
          <a:bodyPr/>
          <a:lstStyle/>
          <a:p>
            <a:fld id="{CE1B70CE-F4BC-4B6F-A663-B479B5E51611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AE1E799B-E699-4063-AA9E-6A206E8F0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</p:spPr>
        <p:txBody>
          <a:bodyPr/>
          <a:lstStyle/>
          <a:p>
            <a:r>
              <a:rPr lang="en-US" dirty="0"/>
              <a:t>Business unit</a:t>
            </a:r>
            <a:endParaRPr lang="en-AU" dirty="0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0BBED2C2-F63A-42C6-B344-CE17AE119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89" y="279478"/>
            <a:ext cx="43400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b="1" dirty="0">
                <a:solidFill>
                  <a:schemeClr val="tx2"/>
                </a:solidFill>
              </a:rPr>
              <a:t>5. CONDITII DE OPERARE CONTRACTUALE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0A25B8DF-3556-4639-AB75-29E0ED2E4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54" y="602643"/>
            <a:ext cx="8447625" cy="439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ro-RO" sz="1050" b="1" dirty="0">
                <a:solidFill>
                  <a:schemeClr val="tx2"/>
                </a:solidFill>
              </a:rPr>
              <a:t>5.1 Distributie minima pe specialitati</a:t>
            </a:r>
            <a:r>
              <a:rPr lang="ro-RO" sz="1050" dirty="0">
                <a:solidFill>
                  <a:srgbClr val="000000"/>
                </a:solidFill>
              </a:rPr>
              <a:t> :</a:t>
            </a:r>
            <a:r>
              <a:rPr lang="ro-RO" sz="1050" b="1" dirty="0">
                <a:solidFill>
                  <a:srgbClr val="000000"/>
                </a:solidFill>
              </a:rPr>
              <a:t>Total 2</a:t>
            </a:r>
            <a:r>
              <a:rPr lang="en-US" sz="1050" b="1" dirty="0">
                <a:solidFill>
                  <a:srgbClr val="000000"/>
                </a:solidFill>
              </a:rPr>
              <a:t>2</a:t>
            </a:r>
            <a:r>
              <a:rPr lang="ro-RO" sz="1050" b="1" dirty="0">
                <a:solidFill>
                  <a:srgbClr val="000000"/>
                </a:solidFill>
              </a:rPr>
              <a:t> FTE</a:t>
            </a:r>
          </a:p>
          <a:p>
            <a:pPr>
              <a:buNone/>
              <a:defRPr/>
            </a:pPr>
            <a:endParaRPr lang="ro-RO" sz="1050" b="1" dirty="0">
              <a:solidFill>
                <a:srgbClr val="000000"/>
              </a:solidFill>
            </a:endParaRPr>
          </a:p>
          <a:p>
            <a:pPr>
              <a:buNone/>
              <a:defRPr/>
            </a:pPr>
            <a:endParaRPr lang="ro-RO" sz="1050" b="1" dirty="0">
              <a:solidFill>
                <a:srgbClr val="000000"/>
              </a:solidFill>
            </a:endParaRPr>
          </a:p>
          <a:p>
            <a:pPr>
              <a:buNone/>
              <a:defRPr/>
            </a:pPr>
            <a:endParaRPr lang="ro-RO" sz="1050" b="1" dirty="0">
              <a:solidFill>
                <a:srgbClr val="000000"/>
              </a:solidFill>
            </a:endParaRPr>
          </a:p>
          <a:p>
            <a:pPr>
              <a:buNone/>
              <a:defRPr/>
            </a:pPr>
            <a:endParaRPr lang="ro-RO" sz="1050" b="1" dirty="0">
              <a:solidFill>
                <a:srgbClr val="000000"/>
              </a:solidFill>
            </a:endParaRPr>
          </a:p>
          <a:p>
            <a:pPr>
              <a:buNone/>
              <a:defRPr/>
            </a:pPr>
            <a:endParaRPr lang="ro-RO" sz="1050" b="1" dirty="0">
              <a:solidFill>
                <a:srgbClr val="000000"/>
              </a:solidFill>
            </a:endParaRPr>
          </a:p>
          <a:p>
            <a:pPr>
              <a:buNone/>
              <a:defRPr/>
            </a:pPr>
            <a:endParaRPr lang="ro-RO" sz="1050" b="1" dirty="0">
              <a:solidFill>
                <a:srgbClr val="000000"/>
              </a:solidFill>
            </a:endParaRPr>
          </a:p>
          <a:p>
            <a:pPr>
              <a:buNone/>
              <a:defRPr/>
            </a:pPr>
            <a:endParaRPr lang="ro-RO" sz="1050" b="1" dirty="0">
              <a:solidFill>
                <a:srgbClr val="000000"/>
              </a:solidFill>
            </a:endParaRPr>
          </a:p>
          <a:p>
            <a:pPr>
              <a:buNone/>
              <a:defRPr/>
            </a:pPr>
            <a:r>
              <a:rPr lang="en-US" sz="1050" b="1" dirty="0">
                <a:solidFill>
                  <a:srgbClr val="000000"/>
                </a:solidFill>
              </a:rPr>
              <a:t>Nota: </a:t>
            </a:r>
          </a:p>
          <a:p>
            <a:pPr>
              <a:buNone/>
              <a:defRPr/>
            </a:pPr>
            <a:r>
              <a:rPr lang="en-US" sz="1050" b="1" dirty="0">
                <a:solidFill>
                  <a:srgbClr val="000000"/>
                </a:solidFill>
              </a:rPr>
              <a:t>1.  </a:t>
            </a:r>
            <a:r>
              <a:rPr lang="en-US" sz="1050" dirty="0">
                <a:solidFill>
                  <a:srgbClr val="000000"/>
                </a:solidFill>
                <a:highlight>
                  <a:srgbClr val="FFFF00"/>
                </a:highlight>
              </a:rPr>
              <a:t>5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00"/>
                </a:highlight>
              </a:rPr>
              <a:t>lacatusi</a:t>
            </a:r>
            <a:r>
              <a:rPr lang="en-US" sz="1050" dirty="0">
                <a:solidFill>
                  <a:srgbClr val="000000"/>
                </a:solidFill>
                <a:highlight>
                  <a:srgbClr val="FFFF00"/>
                </a:highlight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00"/>
                </a:highlight>
              </a:rPr>
              <a:t>vor</a:t>
            </a:r>
            <a:r>
              <a:rPr lang="en-US" sz="1050" dirty="0">
                <a:solidFill>
                  <a:srgbClr val="000000"/>
                </a:solidFill>
                <a:highlight>
                  <a:srgbClr val="FFFF00"/>
                </a:highlight>
              </a:rPr>
              <a:t> fi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00"/>
                </a:highlight>
              </a:rPr>
              <a:t>policalificati</a:t>
            </a:r>
            <a:r>
              <a:rPr lang="en-US" sz="1050" dirty="0">
                <a:solidFill>
                  <a:srgbClr val="000000"/>
                </a:solidFill>
                <a:highlight>
                  <a:srgbClr val="FFFF00"/>
                </a:highlight>
              </a:rPr>
              <a:t> ,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00"/>
                </a:highlight>
              </a:rPr>
              <a:t>avand</a:t>
            </a:r>
            <a:r>
              <a:rPr lang="en-US" sz="1050" dirty="0">
                <a:solidFill>
                  <a:srgbClr val="000000"/>
                </a:solidFill>
                <a:highlight>
                  <a:srgbClr val="FFFF00"/>
                </a:highlight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00"/>
                </a:highlight>
              </a:rPr>
              <a:t>si</a:t>
            </a:r>
            <a:r>
              <a:rPr lang="en-US" sz="1050" dirty="0">
                <a:solidFill>
                  <a:srgbClr val="000000"/>
                </a:solidFill>
                <a:highlight>
                  <a:srgbClr val="FFFF00"/>
                </a:highlight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00"/>
                </a:highlight>
              </a:rPr>
              <a:t>calificare</a:t>
            </a:r>
            <a:r>
              <a:rPr lang="en-US" sz="1050" dirty="0">
                <a:solidFill>
                  <a:srgbClr val="000000"/>
                </a:solidFill>
                <a:highlight>
                  <a:srgbClr val="FFFF00"/>
                </a:highlight>
              </a:rPr>
              <a:t> de  </a:t>
            </a:r>
            <a:r>
              <a:rPr lang="en-US" sz="105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masinist</a:t>
            </a:r>
            <a:r>
              <a:rPr lang="en-US" sz="105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 pod </a:t>
            </a:r>
            <a:r>
              <a:rPr lang="en-US" sz="105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rulant</a:t>
            </a:r>
            <a:r>
              <a:rPr lang="en-US" sz="105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 cu c-da de la sol (</a:t>
            </a:r>
            <a:r>
              <a:rPr lang="en-US" sz="105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Grupa</a:t>
            </a:r>
            <a:r>
              <a:rPr lang="en-US" sz="1050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 E</a:t>
            </a:r>
            <a:r>
              <a:rPr lang="en-US" sz="105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105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105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05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macaragiu</a:t>
            </a:r>
            <a:r>
              <a:rPr lang="en-US" sz="105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 – pod cu </a:t>
            </a:r>
            <a:r>
              <a:rPr lang="en-US" sz="105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cabina</a:t>
            </a:r>
            <a:r>
              <a:rPr lang="en-US" sz="105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05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Grupa</a:t>
            </a:r>
            <a:r>
              <a:rPr lang="en-US" sz="1050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105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>
              <a:buNone/>
              <a:defRPr/>
            </a:pPr>
            <a:r>
              <a:rPr lang="en-US" sz="1050" b="1" dirty="0"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050" dirty="0"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050" dirty="0">
                <a:solidFill>
                  <a:srgbClr val="000000"/>
                </a:solidFill>
                <a:highlight>
                  <a:srgbClr val="FFFF00"/>
                </a:highlight>
              </a:rPr>
              <a:t>Un </a:t>
            </a:r>
            <a:r>
              <a:rPr lang="en-US" sz="105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lacatus</a:t>
            </a:r>
            <a:r>
              <a:rPr lang="en-US" sz="105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00"/>
                </a:highlight>
              </a:rPr>
              <a:t>va</a:t>
            </a:r>
            <a:r>
              <a:rPr lang="en-US" sz="1050" dirty="0">
                <a:solidFill>
                  <a:srgbClr val="000000"/>
                </a:solidFill>
                <a:highlight>
                  <a:srgbClr val="FFFF00"/>
                </a:highlight>
              </a:rPr>
              <a:t> fi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00"/>
                </a:highlight>
              </a:rPr>
              <a:t>policalificat</a:t>
            </a:r>
            <a:r>
              <a:rPr lang="en-US" sz="1050" dirty="0">
                <a:solidFill>
                  <a:srgbClr val="000000"/>
                </a:solidFill>
                <a:highlight>
                  <a:srgbClr val="FFFF00"/>
                </a:highlight>
              </a:rPr>
              <a:t> , </a:t>
            </a:r>
            <a:r>
              <a:rPr lang="en-US" sz="105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avand</a:t>
            </a:r>
            <a:r>
              <a:rPr lang="en-US" sz="105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105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calificarea</a:t>
            </a:r>
            <a:r>
              <a:rPr lang="en-US" sz="105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05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prelucrator</a:t>
            </a:r>
            <a:r>
              <a:rPr lang="en-US" sz="105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prin</a:t>
            </a:r>
            <a:r>
              <a:rPr lang="en-US" sz="105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aschiere</a:t>
            </a:r>
            <a:r>
              <a:rPr lang="en-US" sz="105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05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strungar</a:t>
            </a:r>
            <a:r>
              <a:rPr lang="en-US" sz="105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05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frezor</a:t>
            </a:r>
            <a:r>
              <a:rPr lang="en-US" sz="105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>
              <a:buNone/>
              <a:defRPr/>
            </a:pPr>
            <a:r>
              <a:rPr lang="en-US" sz="1050" b="1" dirty="0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3. </a:t>
            </a:r>
            <a:r>
              <a:rPr lang="en-US" sz="1050" dirty="0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4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lacatusi</a:t>
            </a:r>
            <a:r>
              <a:rPr lang="en-US" sz="1050" dirty="0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(</a:t>
            </a:r>
            <a:r>
              <a:rPr lang="en-US" sz="1050" dirty="0" err="1">
                <a:solidFill>
                  <a:srgbClr val="FF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Grupa</a:t>
            </a:r>
            <a:r>
              <a:rPr lang="en-US" sz="1050" dirty="0">
                <a:solidFill>
                  <a:srgbClr val="FF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E + C</a:t>
            </a:r>
            <a:r>
              <a:rPr lang="en-US" sz="1050" dirty="0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)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si</a:t>
            </a:r>
            <a:r>
              <a:rPr lang="en-US" sz="1050" dirty="0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4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sudori</a:t>
            </a:r>
            <a:r>
              <a:rPr lang="en-US" sz="1050" dirty="0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din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numarul</a:t>
            </a:r>
            <a:r>
              <a:rPr lang="en-US" sz="1050" dirty="0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efectiv</a:t>
            </a:r>
            <a:r>
              <a:rPr lang="en-US" sz="1050" dirty="0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solicitat</a:t>
            </a:r>
            <a:r>
              <a:rPr lang="en-US" sz="1050" dirty="0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,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vor</a:t>
            </a:r>
            <a:r>
              <a:rPr lang="en-US" sz="1050" dirty="0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completa</a:t>
            </a:r>
            <a:r>
              <a:rPr lang="en-US" sz="1050" dirty="0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cele</a:t>
            </a:r>
            <a:r>
              <a:rPr lang="en-US" sz="1050" dirty="0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4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schimburi</a:t>
            </a:r>
            <a:r>
              <a:rPr lang="en-US" sz="1050" dirty="0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de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mentenanta</a:t>
            </a:r>
            <a:r>
              <a:rPr lang="en-US" sz="1050" dirty="0">
                <a:solidFill>
                  <a:srgbClr val="00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DAMP. </a:t>
            </a:r>
            <a:endParaRPr lang="en-US" sz="1050" b="1" dirty="0">
              <a:solidFill>
                <a:srgbClr val="000000"/>
              </a:solidFill>
            </a:endParaRPr>
          </a:p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r>
              <a:rPr lang="en-US" sz="1050" b="1" dirty="0">
                <a:solidFill>
                  <a:srgbClr val="000000"/>
                </a:solidFill>
              </a:rPr>
              <a:t>A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  <a:r>
              <a:rPr lang="en-US" sz="1050" dirty="0" err="1">
                <a:solidFill>
                  <a:srgbClr val="000000"/>
                </a:solidFill>
              </a:rPr>
              <a:t>sudori</a:t>
            </a:r>
            <a:r>
              <a:rPr lang="en-US" sz="1050" dirty="0">
                <a:solidFill>
                  <a:srgbClr val="000000"/>
                </a:solidFill>
              </a:rPr>
              <a:t> electric </a:t>
            </a:r>
            <a:r>
              <a:rPr lang="en-US" sz="1050" dirty="0" err="1">
                <a:solidFill>
                  <a:srgbClr val="000000"/>
                </a:solidFill>
              </a:rPr>
              <a:t>si</a:t>
            </a:r>
            <a:r>
              <a:rPr lang="en-US" sz="1050" dirty="0">
                <a:solidFill>
                  <a:srgbClr val="000000"/>
                </a:solidFill>
              </a:rPr>
              <a:t> / </a:t>
            </a:r>
            <a:r>
              <a:rPr lang="en-US" sz="1050" dirty="0" err="1">
                <a:solidFill>
                  <a:srgbClr val="000000"/>
                </a:solidFill>
              </a:rPr>
              <a:t>sau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  <a:r>
              <a:rPr lang="en-US" sz="1050" dirty="0" err="1">
                <a:solidFill>
                  <a:srgbClr val="000000"/>
                </a:solidFill>
              </a:rPr>
              <a:t>taietori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  <a:r>
              <a:rPr lang="en-US" sz="1050" dirty="0" err="1">
                <a:solidFill>
                  <a:srgbClr val="000000"/>
                </a:solidFill>
              </a:rPr>
              <a:t>oxi-gaz</a:t>
            </a:r>
            <a:r>
              <a:rPr lang="en-US" sz="1050" dirty="0">
                <a:solidFill>
                  <a:srgbClr val="000000"/>
                </a:solidFill>
              </a:rPr>
              <a:t> - 8</a:t>
            </a:r>
          </a:p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r>
              <a:rPr lang="en-US" sz="1050" b="1" dirty="0">
                <a:solidFill>
                  <a:srgbClr val="000000"/>
                </a:solidFill>
              </a:rPr>
              <a:t>B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  <a:r>
              <a:rPr lang="en-US" sz="1050" dirty="0" err="1">
                <a:solidFill>
                  <a:srgbClr val="000000"/>
                </a:solidFill>
              </a:rPr>
              <a:t>lacatusi</a:t>
            </a:r>
            <a:r>
              <a:rPr lang="en-US" sz="1050" dirty="0">
                <a:solidFill>
                  <a:srgbClr val="000000"/>
                </a:solidFill>
              </a:rPr>
              <a:t> (cu </a:t>
            </a:r>
            <a:r>
              <a:rPr lang="en-US" sz="1050" dirty="0" err="1">
                <a:solidFill>
                  <a:srgbClr val="000000"/>
                </a:solidFill>
              </a:rPr>
              <a:t>autorizare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  <a:r>
              <a:rPr lang="en-US" sz="1050" dirty="0" err="1">
                <a:solidFill>
                  <a:srgbClr val="000000"/>
                </a:solidFill>
              </a:rPr>
              <a:t>specifica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  <a:r>
              <a:rPr lang="en-US" sz="1050" dirty="0" err="1">
                <a:solidFill>
                  <a:srgbClr val="000000"/>
                </a:solidFill>
              </a:rPr>
              <a:t>daca</a:t>
            </a:r>
            <a:r>
              <a:rPr lang="en-US" sz="1050" dirty="0">
                <a:solidFill>
                  <a:srgbClr val="000000"/>
                </a:solidFill>
              </a:rPr>
              <a:t> e </a:t>
            </a:r>
            <a:r>
              <a:rPr lang="en-US" sz="1050" dirty="0" err="1">
                <a:solidFill>
                  <a:srgbClr val="000000"/>
                </a:solidFill>
              </a:rPr>
              <a:t>cazul</a:t>
            </a:r>
            <a:r>
              <a:rPr lang="en-US" sz="1050" dirty="0">
                <a:solidFill>
                  <a:srgbClr val="000000"/>
                </a:solidFill>
              </a:rPr>
              <a:t>) - 14</a:t>
            </a:r>
          </a:p>
          <a:p>
            <a:pPr marL="171450" indent="-171450">
              <a:buFontTx/>
              <a:buChar char="-"/>
              <a:defRPr/>
            </a:pPr>
            <a:r>
              <a:rPr lang="en-US" sz="1050" b="1" dirty="0">
                <a:solidFill>
                  <a:srgbClr val="000000"/>
                </a:solidFill>
              </a:rPr>
              <a:t>C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  <a:r>
              <a:rPr lang="en-US" sz="1050" dirty="0" err="1">
                <a:solidFill>
                  <a:srgbClr val="000000"/>
                </a:solidFill>
              </a:rPr>
              <a:t>electricieni</a:t>
            </a:r>
            <a:r>
              <a:rPr lang="en-US" sz="1050" dirty="0">
                <a:solidFill>
                  <a:srgbClr val="000000"/>
                </a:solidFill>
              </a:rPr>
              <a:t> (cu </a:t>
            </a:r>
            <a:r>
              <a:rPr lang="en-US" sz="1050" dirty="0" err="1">
                <a:solidFill>
                  <a:srgbClr val="000000"/>
                </a:solidFill>
              </a:rPr>
              <a:t>autorizare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  <a:r>
              <a:rPr lang="en-US" sz="1050" dirty="0" err="1">
                <a:solidFill>
                  <a:srgbClr val="000000"/>
                </a:solidFill>
              </a:rPr>
              <a:t>specifica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  <a:r>
              <a:rPr lang="en-US" sz="1050" dirty="0" err="1">
                <a:solidFill>
                  <a:srgbClr val="000000"/>
                </a:solidFill>
              </a:rPr>
              <a:t>daca</a:t>
            </a:r>
            <a:r>
              <a:rPr lang="en-US" sz="1050" dirty="0">
                <a:solidFill>
                  <a:srgbClr val="000000"/>
                </a:solidFill>
              </a:rPr>
              <a:t> e </a:t>
            </a:r>
            <a:r>
              <a:rPr lang="en-US" sz="1050" dirty="0" err="1">
                <a:solidFill>
                  <a:srgbClr val="000000"/>
                </a:solidFill>
              </a:rPr>
              <a:t>cazul</a:t>
            </a:r>
            <a:r>
              <a:rPr lang="en-US" sz="1050" dirty="0">
                <a:solidFill>
                  <a:srgbClr val="000000"/>
                </a:solidFill>
              </a:rPr>
              <a:t>) </a:t>
            </a:r>
          </a:p>
          <a:p>
            <a:pPr marL="171450" indent="-171450">
              <a:buFontTx/>
              <a:buChar char="-"/>
              <a:defRPr/>
            </a:pPr>
            <a:r>
              <a:rPr lang="en-US" sz="1050" b="1" dirty="0">
                <a:solidFill>
                  <a:srgbClr val="000000"/>
                </a:solidFill>
              </a:rPr>
              <a:t>D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  <a:r>
              <a:rPr lang="en-US" sz="1050" dirty="0" err="1">
                <a:solidFill>
                  <a:srgbClr val="000000"/>
                </a:solidFill>
              </a:rPr>
              <a:t>instalatori</a:t>
            </a:r>
            <a:r>
              <a:rPr lang="en-US" sz="1050" dirty="0">
                <a:solidFill>
                  <a:srgbClr val="000000"/>
                </a:solidFill>
              </a:rPr>
              <a:t> (cu </a:t>
            </a:r>
            <a:r>
              <a:rPr lang="en-US" sz="1050" dirty="0" err="1">
                <a:solidFill>
                  <a:srgbClr val="000000"/>
                </a:solidFill>
              </a:rPr>
              <a:t>autorizare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  <a:r>
              <a:rPr lang="en-US" sz="1050" dirty="0" err="1">
                <a:solidFill>
                  <a:srgbClr val="000000"/>
                </a:solidFill>
              </a:rPr>
              <a:t>specifica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  <a:r>
              <a:rPr lang="en-US" sz="1050" dirty="0" err="1">
                <a:solidFill>
                  <a:srgbClr val="000000"/>
                </a:solidFill>
              </a:rPr>
              <a:t>daca</a:t>
            </a:r>
            <a:r>
              <a:rPr lang="en-US" sz="1050" dirty="0">
                <a:solidFill>
                  <a:srgbClr val="000000"/>
                </a:solidFill>
              </a:rPr>
              <a:t> e </a:t>
            </a:r>
            <a:r>
              <a:rPr lang="en-US" sz="1050" dirty="0" err="1">
                <a:solidFill>
                  <a:srgbClr val="000000"/>
                </a:solidFill>
              </a:rPr>
              <a:t>cazul</a:t>
            </a:r>
            <a:r>
              <a:rPr lang="en-US" sz="1050" dirty="0">
                <a:solidFill>
                  <a:srgbClr val="000000"/>
                </a:solidFill>
              </a:rPr>
              <a:t>)</a:t>
            </a:r>
          </a:p>
          <a:p>
            <a:pPr marL="171450" indent="-171450">
              <a:buFontTx/>
              <a:buChar char="-"/>
              <a:defRPr/>
            </a:pPr>
            <a:r>
              <a:rPr lang="en-US" sz="1050" b="1" dirty="0">
                <a:solidFill>
                  <a:srgbClr val="000000"/>
                </a:solidFill>
              </a:rPr>
              <a:t>E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  <a:r>
              <a:rPr lang="en-US" sz="1050" dirty="0" err="1">
                <a:solidFill>
                  <a:srgbClr val="000000"/>
                </a:solidFill>
              </a:rPr>
              <a:t>sef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  <a:r>
              <a:rPr lang="en-US" sz="1050" dirty="0" err="1">
                <a:solidFill>
                  <a:srgbClr val="000000"/>
                </a:solidFill>
              </a:rPr>
              <a:t>formatie</a:t>
            </a:r>
            <a:r>
              <a:rPr lang="en-US" sz="1050" dirty="0">
                <a:solidFill>
                  <a:srgbClr val="000000"/>
                </a:solidFill>
              </a:rPr>
              <a:t> (cu </a:t>
            </a:r>
            <a:r>
              <a:rPr lang="en-US" sz="1050" dirty="0" err="1">
                <a:solidFill>
                  <a:srgbClr val="000000"/>
                </a:solidFill>
              </a:rPr>
              <a:t>autorizare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  <a:r>
              <a:rPr lang="en-US" sz="1050" dirty="0" err="1">
                <a:solidFill>
                  <a:srgbClr val="000000"/>
                </a:solidFill>
              </a:rPr>
              <a:t>specifica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  <a:r>
              <a:rPr lang="en-US" sz="1050" dirty="0" err="1">
                <a:solidFill>
                  <a:srgbClr val="000000"/>
                </a:solidFill>
              </a:rPr>
              <a:t>daca</a:t>
            </a:r>
            <a:r>
              <a:rPr lang="en-US" sz="1050" dirty="0">
                <a:solidFill>
                  <a:srgbClr val="000000"/>
                </a:solidFill>
              </a:rPr>
              <a:t> e </a:t>
            </a:r>
            <a:r>
              <a:rPr lang="en-US" sz="1050" dirty="0" err="1">
                <a:solidFill>
                  <a:srgbClr val="000000"/>
                </a:solidFill>
              </a:rPr>
              <a:t>cazul</a:t>
            </a:r>
            <a:r>
              <a:rPr lang="en-US" sz="1050" dirty="0">
                <a:solidFill>
                  <a:srgbClr val="000000"/>
                </a:solidFill>
              </a:rPr>
              <a:t>), </a:t>
            </a:r>
          </a:p>
          <a:p>
            <a:pPr marL="171450" indent="-171450">
              <a:buFontTx/>
              <a:buChar char="-"/>
              <a:defRPr/>
            </a:pPr>
            <a:r>
              <a:rPr lang="en-US" sz="1050" dirty="0" err="1">
                <a:solidFill>
                  <a:srgbClr val="000000"/>
                </a:solidFill>
              </a:rPr>
              <a:t>etc</a:t>
            </a:r>
            <a:endParaRPr lang="en-US" sz="1050" dirty="0">
              <a:solidFill>
                <a:srgbClr val="000000"/>
              </a:solidFill>
            </a:endParaRPr>
          </a:p>
          <a:p>
            <a:pPr marL="171450" indent="-171450">
              <a:defRPr/>
            </a:pPr>
            <a:endParaRPr lang="ro-RO" sz="105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ro-RO" altLang="en-US" sz="105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en-US" sz="1050" dirty="0">
              <a:solidFill>
                <a:srgbClr val="000000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F7A2080-B1E4-4C43-9551-22389388C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5072527" cy="313293"/>
          </a:xfrm>
        </p:spPr>
        <p:txBody>
          <a:bodyPr/>
          <a:lstStyle/>
          <a:p>
            <a:r>
              <a:rPr lang="en-GB" dirty="0"/>
              <a:t>| </a:t>
            </a:r>
            <a:r>
              <a:rPr lang="en-US" altLang="en-US" dirty="0"/>
              <a:t>CERERE TEHNICA </a:t>
            </a:r>
            <a:r>
              <a:rPr lang="en-GB" dirty="0"/>
              <a:t>. </a:t>
            </a:r>
            <a:r>
              <a:rPr lang="fr-FR" altLang="en-US" dirty="0" err="1"/>
              <a:t>Contract</a:t>
            </a:r>
            <a:r>
              <a:rPr lang="fr-FR" altLang="en-US" dirty="0"/>
              <a:t> </a:t>
            </a:r>
            <a:r>
              <a:rPr lang="fr-FR" altLang="en-US" dirty="0" err="1"/>
              <a:t>mentenanta</a:t>
            </a:r>
            <a:r>
              <a:rPr lang="fr-FR" altLang="en-US" dirty="0"/>
              <a:t> </a:t>
            </a:r>
            <a:r>
              <a:rPr lang="fr-FR" altLang="en-US" dirty="0" err="1"/>
              <a:t>pe</a:t>
            </a:r>
            <a:r>
              <a:rPr lang="fr-FR" altLang="en-US" dirty="0"/>
              <a:t> </a:t>
            </a:r>
            <a:r>
              <a:rPr lang="fr-FR" altLang="en-US" dirty="0" err="1"/>
              <a:t>activitati</a:t>
            </a:r>
            <a:r>
              <a:rPr lang="fr-FR" altLang="en-US" dirty="0"/>
              <a:t> </a:t>
            </a:r>
            <a:r>
              <a:rPr lang="fr-FR" altLang="en-US" dirty="0" err="1"/>
              <a:t>mecanice</a:t>
            </a:r>
            <a:r>
              <a:rPr lang="fr-FR" altLang="en-US" dirty="0"/>
              <a:t>– </a:t>
            </a:r>
            <a:r>
              <a:rPr lang="fr-FR" sz="1100" b="1" dirty="0"/>
              <a:t>DAMP</a:t>
            </a:r>
            <a:endParaRPr lang="en-AU" b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CB4E2E-95C1-4D0B-A345-C39B2865E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31712"/>
              </p:ext>
            </p:extLst>
          </p:nvPr>
        </p:nvGraphicFramePr>
        <p:xfrm>
          <a:off x="340711" y="844352"/>
          <a:ext cx="5068178" cy="987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0859">
                  <a:extLst>
                    <a:ext uri="{9D8B030D-6E8A-4147-A177-3AD203B41FA5}">
                      <a16:colId xmlns:a16="http://schemas.microsoft.com/office/drawing/2014/main" val="3490203348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3348214782"/>
                    </a:ext>
                  </a:extLst>
                </a:gridCol>
                <a:gridCol w="1185274">
                  <a:extLst>
                    <a:ext uri="{9D8B030D-6E8A-4147-A177-3AD203B41FA5}">
                      <a16:colId xmlns:a16="http://schemas.microsoft.com/office/drawing/2014/main" val="2092761655"/>
                    </a:ext>
                  </a:extLst>
                </a:gridCol>
                <a:gridCol w="922959">
                  <a:extLst>
                    <a:ext uri="{9D8B030D-6E8A-4147-A177-3AD203B41FA5}">
                      <a16:colId xmlns:a16="http://schemas.microsoft.com/office/drawing/2014/main" val="2459500572"/>
                    </a:ext>
                  </a:extLst>
                </a:gridCol>
                <a:gridCol w="854951">
                  <a:extLst>
                    <a:ext uri="{9D8B030D-6E8A-4147-A177-3AD203B41FA5}">
                      <a16:colId xmlns:a16="http://schemas.microsoft.com/office/drawing/2014/main" val="2890812347"/>
                    </a:ext>
                  </a:extLst>
                </a:gridCol>
              </a:tblGrid>
              <a:tr h="2146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Cerinta</a:t>
                      </a:r>
                      <a:r>
                        <a:rPr lang="en-US" sz="1100" u="none" strike="noStrike" dirty="0">
                          <a:effectLst/>
                        </a:rPr>
                        <a:t> FTE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46285"/>
                  </a:ext>
                </a:extLst>
              </a:tr>
              <a:tr h="2146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Sector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Electrician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Lacatus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Sudor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6433183"/>
                  </a:ext>
                </a:extLst>
              </a:tr>
              <a:tr h="35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Aglomerare</a:t>
                      </a:r>
                      <a:r>
                        <a:rPr lang="en-US" sz="1100" u="none" strike="noStrike" dirty="0">
                          <a:effectLst/>
                        </a:rPr>
                        <a:t> 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Aglomerare 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041469"/>
                  </a:ext>
                </a:extLst>
              </a:tr>
              <a:tr h="199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DMP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4229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74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 hidden="1">
            <a:extLst>
              <a:ext uri="{FF2B5EF4-FFF2-40B4-BE49-F238E27FC236}">
                <a16:creationId xmlns:a16="http://schemas.microsoft.com/office/drawing/2014/main" id="{C3CE311A-99F8-4FDA-827F-EE977E4078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2736" y="0"/>
          <a:ext cx="119099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8194" name="Object 2" hidden="1">
                        <a:extLst>
                          <a:ext uri="{FF2B5EF4-FFF2-40B4-BE49-F238E27FC236}">
                            <a16:creationId xmlns:a16="http://schemas.microsoft.com/office/drawing/2014/main" id="{C3CE311A-99F8-4FDA-827F-EE977E4078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736" y="0"/>
                        <a:ext cx="119099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3" hidden="1">
            <a:extLst>
              <a:ext uri="{FF2B5EF4-FFF2-40B4-BE49-F238E27FC236}">
                <a16:creationId xmlns:a16="http://schemas.microsoft.com/office/drawing/2014/main" id="{5FE6B99E-D753-4CEF-B4C9-9700E7FDBD9A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2736" y="0"/>
            <a:ext cx="119099" cy="119099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912813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o-RO" altLang="en-US" sz="900">
              <a:cs typeface="Arial" panose="020B060402020202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FA822AE-3B54-4F1B-A943-2C3008A94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1" y="4766505"/>
            <a:ext cx="167668" cy="162051"/>
          </a:xfrm>
        </p:spPr>
        <p:txBody>
          <a:bodyPr/>
          <a:lstStyle/>
          <a:p>
            <a:fld id="{CE1B70CE-F4BC-4B6F-A663-B479B5E51611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AE1E799B-E699-4063-AA9E-6A206E8F0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079" y="4752000"/>
            <a:ext cx="1692635" cy="273050"/>
          </a:xfrm>
        </p:spPr>
        <p:txBody>
          <a:bodyPr/>
          <a:lstStyle/>
          <a:p>
            <a:r>
              <a:rPr lang="en-US" dirty="0"/>
              <a:t>Business unit</a:t>
            </a:r>
            <a:endParaRPr lang="en-AU" dirty="0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0BBED2C2-F63A-42C6-B344-CE17AE119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89" y="279478"/>
            <a:ext cx="43400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b="1" dirty="0">
                <a:solidFill>
                  <a:schemeClr val="tx2"/>
                </a:solidFill>
              </a:rPr>
              <a:t>5. CONDITII DE OPERARE CONTRACTUALE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0A25B8DF-3556-4639-AB75-29E0ED2E4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14" y="642635"/>
            <a:ext cx="8447625" cy="242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>
              <a:defRPr/>
            </a:pPr>
            <a:endParaRPr lang="ro-RO" sz="1050" b="1" dirty="0">
              <a:solidFill>
                <a:srgbClr val="000000"/>
              </a:solidFill>
            </a:endParaRPr>
          </a:p>
          <a:p>
            <a:pPr>
              <a:buNone/>
              <a:defRPr/>
            </a:pPr>
            <a:r>
              <a:rPr lang="ro-RO" altLang="en-US" sz="1050" dirty="0">
                <a:solidFill>
                  <a:srgbClr val="000000"/>
                </a:solidFill>
              </a:rPr>
              <a:t> </a:t>
            </a:r>
            <a:r>
              <a:rPr lang="ro-RO" sz="1050" b="1" dirty="0">
                <a:solidFill>
                  <a:schemeClr val="tx2"/>
                </a:solidFill>
              </a:rPr>
              <a:t>5.2.</a:t>
            </a:r>
            <a:r>
              <a:rPr lang="en-US" altLang="en-US" sz="1100" b="1" dirty="0">
                <a:solidFill>
                  <a:schemeClr val="tx2"/>
                </a:solidFill>
              </a:rPr>
              <a:t> </a:t>
            </a:r>
            <a:r>
              <a:rPr lang="en-US" altLang="en-US" sz="1100" b="1" dirty="0" err="1">
                <a:solidFill>
                  <a:schemeClr val="tx2"/>
                </a:solidFill>
              </a:rPr>
              <a:t>Estimarea</a:t>
            </a:r>
            <a:r>
              <a:rPr lang="en-US" altLang="en-US" sz="1100" b="1" dirty="0">
                <a:solidFill>
                  <a:schemeClr val="tx2"/>
                </a:solidFill>
              </a:rPr>
              <a:t> din </a:t>
            </a:r>
            <a:r>
              <a:rPr lang="en-US" altLang="en-US" sz="1100" b="1" dirty="0" err="1">
                <a:solidFill>
                  <a:schemeClr val="tx2"/>
                </a:solidFill>
              </a:rPr>
              <a:t>partea</a:t>
            </a:r>
            <a:r>
              <a:rPr lang="en-US" altLang="en-US" sz="1100" b="1" dirty="0">
                <a:solidFill>
                  <a:schemeClr val="tx2"/>
                </a:solidFill>
              </a:rPr>
              <a:t> </a:t>
            </a:r>
            <a:r>
              <a:rPr lang="en-US" altLang="en-US" sz="1100" b="1" dirty="0" err="1">
                <a:solidFill>
                  <a:schemeClr val="tx2"/>
                </a:solidFill>
              </a:rPr>
              <a:t>departamentului</a:t>
            </a:r>
            <a:r>
              <a:rPr lang="en-US" altLang="en-US" sz="1100" b="1" dirty="0">
                <a:solidFill>
                  <a:schemeClr val="tx2"/>
                </a:solidFill>
              </a:rPr>
              <a:t> a </a:t>
            </a:r>
            <a:r>
              <a:rPr lang="en-US" altLang="en-US" sz="1100" b="1" dirty="0" err="1">
                <a:solidFill>
                  <a:schemeClr val="tx2"/>
                </a:solidFill>
              </a:rPr>
              <a:t>numarului</a:t>
            </a:r>
            <a:r>
              <a:rPr lang="en-US" altLang="en-US" sz="1100" b="1" dirty="0">
                <a:solidFill>
                  <a:schemeClr val="tx2"/>
                </a:solidFill>
              </a:rPr>
              <a:t> de ore de </a:t>
            </a:r>
            <a:r>
              <a:rPr lang="en-US" altLang="en-US" sz="1100" b="1" dirty="0" err="1">
                <a:solidFill>
                  <a:schemeClr val="tx2"/>
                </a:solidFill>
              </a:rPr>
              <a:t>prestatie</a:t>
            </a:r>
            <a:r>
              <a:rPr lang="en-US" altLang="en-US" sz="1100" b="1" dirty="0">
                <a:solidFill>
                  <a:schemeClr val="tx2"/>
                </a:solidFill>
              </a:rPr>
              <a:t>, pe an</a:t>
            </a:r>
            <a:r>
              <a:rPr lang="en-US" sz="1100" dirty="0">
                <a:solidFill>
                  <a:srgbClr val="000000"/>
                </a:solidFill>
              </a:rPr>
              <a:t>:</a:t>
            </a:r>
            <a:endParaRPr lang="en-US" altLang="en-US" sz="1100" b="1" dirty="0">
              <a:solidFill>
                <a:schemeClr val="tx2"/>
              </a:solidFill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o-RO" altLang="en-US" sz="1050" dirty="0">
                <a:cs typeface="Arial" panose="020B0604020202020204" pitchFamily="34" charset="0"/>
              </a:rPr>
              <a:t>Ore estimative pentru program normat de lucru, pentru lucrari planificate preventive &amp; corective pentru Revizii Anuale, Opriri Planificate, activitati saptamanale si zilnice: </a:t>
            </a:r>
            <a:r>
              <a:rPr lang="en-US" altLang="en-US" sz="1050" b="1" dirty="0">
                <a:cs typeface="Arial" panose="020B0604020202020204" pitchFamily="34" charset="0"/>
              </a:rPr>
              <a:t> 22 </a:t>
            </a:r>
            <a:r>
              <a:rPr lang="ro-RO" altLang="en-US" sz="1050" b="1" dirty="0">
                <a:cs typeface="Arial" panose="020B0604020202020204" pitchFamily="34" charset="0"/>
              </a:rPr>
              <a:t>pers. x 8 h/zi x 2</a:t>
            </a:r>
            <a:r>
              <a:rPr lang="en-US" altLang="en-US" sz="1050" b="1" dirty="0">
                <a:cs typeface="Arial" panose="020B0604020202020204" pitchFamily="34" charset="0"/>
              </a:rPr>
              <a:t>1</a:t>
            </a:r>
            <a:r>
              <a:rPr lang="ro-RO" altLang="en-US" sz="1050" b="1" dirty="0">
                <a:cs typeface="Arial" panose="020B0604020202020204" pitchFamily="34" charset="0"/>
              </a:rPr>
              <a:t> zile/luna x 12 luni = </a:t>
            </a:r>
            <a:r>
              <a:rPr lang="en-US" altLang="en-US" sz="1050" b="1" dirty="0">
                <a:cs typeface="Arial" panose="020B0604020202020204" pitchFamily="34" charset="0"/>
              </a:rPr>
              <a:t>44.352</a:t>
            </a:r>
            <a:r>
              <a:rPr lang="ro-RO" altLang="en-US" sz="1050" b="1" dirty="0">
                <a:cs typeface="Arial" panose="020B0604020202020204" pitchFamily="34" charset="0"/>
              </a:rPr>
              <a:t> ore-an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o-RO" altLang="en-US" sz="1050" dirty="0">
                <a:cs typeface="Arial" panose="020B0604020202020204" pitchFamily="34" charset="0"/>
              </a:rPr>
              <a:t>Ore estimative suplimentare pentru lucrari NEPLANIFICATE corective desfasurate la Opriri de Oportunitate, Opriri Planificate suplimentare, Revizii Anuale cu durata prelungita, eventuale avarii, lucru suplimentare in week-end si/sau sarbatori legale: </a:t>
            </a:r>
            <a:r>
              <a:rPr lang="en-US" altLang="en-US" sz="1050" b="1" dirty="0">
                <a:cs typeface="Arial" panose="020B0604020202020204" pitchFamily="34" charset="0"/>
              </a:rPr>
              <a:t>44352</a:t>
            </a:r>
            <a:r>
              <a:rPr lang="ro-RO" altLang="en-US" sz="1050" b="1" dirty="0">
                <a:cs typeface="Arial" panose="020B0604020202020204" pitchFamily="34" charset="0"/>
              </a:rPr>
              <a:t> ore x 10% = </a:t>
            </a:r>
            <a:r>
              <a:rPr lang="en-US" altLang="en-US" sz="1050" b="1" dirty="0">
                <a:cs typeface="Arial" panose="020B0604020202020204" pitchFamily="34" charset="0"/>
              </a:rPr>
              <a:t>4.435</a:t>
            </a:r>
            <a:r>
              <a:rPr lang="ro-RO" altLang="en-US" sz="1050" b="1" dirty="0">
                <a:cs typeface="Arial" panose="020B0604020202020204" pitchFamily="34" charset="0"/>
              </a:rPr>
              <a:t> ore-an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1050" b="1" dirty="0">
                <a:solidFill>
                  <a:srgbClr val="000000"/>
                </a:solidFill>
              </a:rPr>
              <a:t>TOTAL ORE : 48787  ore / an</a:t>
            </a:r>
            <a:endParaRPr lang="ro-RO" altLang="en-US" sz="1050" b="1" dirty="0">
              <a:solidFill>
                <a:srgbClr val="000000"/>
              </a:solidFill>
            </a:endParaRPr>
          </a:p>
          <a:p>
            <a:pPr>
              <a:buNone/>
              <a:defRPr/>
            </a:pPr>
            <a:r>
              <a:rPr lang="ro-RO" sz="1050" b="1" dirty="0">
                <a:solidFill>
                  <a:schemeClr val="tx2"/>
                </a:solidFill>
              </a:rPr>
              <a:t>5.</a:t>
            </a:r>
            <a:r>
              <a:rPr lang="en-US" sz="1050" b="1" dirty="0">
                <a:solidFill>
                  <a:schemeClr val="tx2"/>
                </a:solidFill>
              </a:rPr>
              <a:t>3</a:t>
            </a:r>
            <a:r>
              <a:rPr lang="ro-RO" sz="1050" b="1" dirty="0">
                <a:solidFill>
                  <a:schemeClr val="tx2"/>
                </a:solidFill>
              </a:rPr>
              <a:t>.</a:t>
            </a:r>
            <a:r>
              <a:rPr lang="ro-RO" altLang="en-US" sz="1050" dirty="0">
                <a:solidFill>
                  <a:srgbClr val="000000"/>
                </a:solidFill>
              </a:rPr>
              <a:t> In conditiile prelungirii timpului de interventie din cauza aparitiei unor lucrari neprevazute care se impun din punct de vedere tehnic a fi executate imediat, beneficiarul va intocmi pachet de lucru suplimentar ce va cuprinde toate operatiile necesare;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ro-RO" sz="105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ro-RO" sz="1050" b="1" dirty="0">
                <a:solidFill>
                  <a:schemeClr val="tx2"/>
                </a:solidFill>
              </a:rPr>
              <a:t>5.</a:t>
            </a:r>
            <a:r>
              <a:rPr lang="en-US" sz="1050" b="1" dirty="0">
                <a:solidFill>
                  <a:schemeClr val="tx2"/>
                </a:solidFill>
              </a:rPr>
              <a:t>4</a:t>
            </a:r>
            <a:r>
              <a:rPr lang="ro-RO" sz="1050" b="1" dirty="0">
                <a:solidFill>
                  <a:schemeClr val="tx2"/>
                </a:solidFill>
              </a:rPr>
              <a:t>.</a:t>
            </a:r>
            <a:r>
              <a:rPr lang="ro-RO" altLang="en-US" sz="1050" dirty="0">
                <a:solidFill>
                  <a:srgbClr val="000000"/>
                </a:solidFill>
              </a:rPr>
              <a:t> </a:t>
            </a:r>
            <a:r>
              <a:rPr lang="ro-RO" altLang="en-US" sz="1050" u="sng" dirty="0">
                <a:solidFill>
                  <a:srgbClr val="000000"/>
                </a:solidFill>
              </a:rPr>
              <a:t>Lucrarile solicitate de beneficiar la care nu au fost stabilite inca pachete de lucru</a:t>
            </a:r>
            <a:r>
              <a:rPr lang="ro-RO" altLang="en-US" sz="1050" dirty="0">
                <a:solidFill>
                  <a:srgbClr val="000000"/>
                </a:solidFill>
              </a:rPr>
              <a:t> se vor realiza ad-hoc daca sunt in aceeasi zona geografica a contractului in momentul opririi accidentale sau atunci cand solicita responsabilul de lucrare si vor fi avizate de catre seful de mentenanta utilizand daca este cazul si cunostintele executantului.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F7A2080-B1E4-4C43-9551-22389388C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66505"/>
            <a:ext cx="5072527" cy="313293"/>
          </a:xfrm>
        </p:spPr>
        <p:txBody>
          <a:bodyPr/>
          <a:lstStyle/>
          <a:p>
            <a:r>
              <a:rPr lang="en-GB" dirty="0"/>
              <a:t>| </a:t>
            </a:r>
            <a:r>
              <a:rPr lang="en-US" altLang="en-US" dirty="0"/>
              <a:t>CERERE TEHNICA </a:t>
            </a:r>
            <a:r>
              <a:rPr lang="en-GB" dirty="0"/>
              <a:t>. </a:t>
            </a:r>
            <a:r>
              <a:rPr lang="fr-FR" altLang="en-US" dirty="0" err="1"/>
              <a:t>Contract</a:t>
            </a:r>
            <a:r>
              <a:rPr lang="fr-FR" altLang="en-US" dirty="0"/>
              <a:t> </a:t>
            </a:r>
            <a:r>
              <a:rPr lang="fr-FR" altLang="en-US" dirty="0" err="1"/>
              <a:t>mentenanta</a:t>
            </a:r>
            <a:r>
              <a:rPr lang="fr-FR" altLang="en-US" dirty="0"/>
              <a:t> </a:t>
            </a:r>
            <a:r>
              <a:rPr lang="fr-FR" altLang="en-US" dirty="0" err="1"/>
              <a:t>pe</a:t>
            </a:r>
            <a:r>
              <a:rPr lang="fr-FR" altLang="en-US" dirty="0"/>
              <a:t> </a:t>
            </a:r>
            <a:r>
              <a:rPr lang="fr-FR" altLang="en-US" dirty="0" err="1"/>
              <a:t>activitati</a:t>
            </a:r>
            <a:r>
              <a:rPr lang="fr-FR" altLang="en-US" dirty="0"/>
              <a:t> </a:t>
            </a:r>
            <a:r>
              <a:rPr lang="fr-FR" altLang="en-US" dirty="0" err="1"/>
              <a:t>mecanice</a:t>
            </a:r>
            <a:r>
              <a:rPr lang="fr-FR" altLang="en-US" dirty="0"/>
              <a:t>– </a:t>
            </a:r>
            <a:r>
              <a:rPr lang="fr-FR" sz="1100" b="1" dirty="0"/>
              <a:t>DAMP</a:t>
            </a:r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309490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DB18D6-491E-897B-C191-3D3911C5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00" y="181343"/>
            <a:ext cx="4938188" cy="4023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E2A4F-452E-084B-6854-D689B4751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2AF45-A072-B61B-59AE-62CC76E85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" y="4739166"/>
            <a:ext cx="5432567" cy="378779"/>
          </a:xfrm>
        </p:spPr>
        <p:txBody>
          <a:bodyPr/>
          <a:lstStyle/>
          <a:p>
            <a:r>
              <a:rPr lang="en-GB" dirty="0"/>
              <a:t>| </a:t>
            </a:r>
            <a:r>
              <a:rPr lang="en-US" altLang="en-US" dirty="0"/>
              <a:t>CERERE TEHNICA </a:t>
            </a:r>
            <a:r>
              <a:rPr lang="en-GB" dirty="0"/>
              <a:t>. </a:t>
            </a:r>
            <a:r>
              <a:rPr lang="fr-FR" altLang="en-US" dirty="0" err="1"/>
              <a:t>Contract</a:t>
            </a:r>
            <a:r>
              <a:rPr lang="fr-FR" altLang="en-US" dirty="0"/>
              <a:t> </a:t>
            </a:r>
            <a:r>
              <a:rPr lang="fr-FR" altLang="en-US" dirty="0" err="1"/>
              <a:t>mentenanta</a:t>
            </a:r>
            <a:r>
              <a:rPr lang="fr-FR" altLang="en-US" dirty="0"/>
              <a:t> </a:t>
            </a:r>
            <a:r>
              <a:rPr lang="fr-FR" altLang="en-US" dirty="0" err="1"/>
              <a:t>pe</a:t>
            </a:r>
            <a:r>
              <a:rPr lang="fr-FR" altLang="en-US" dirty="0"/>
              <a:t> </a:t>
            </a:r>
            <a:r>
              <a:rPr lang="fr-FR" altLang="en-US" dirty="0" err="1"/>
              <a:t>activitati</a:t>
            </a:r>
            <a:r>
              <a:rPr lang="fr-FR" altLang="en-US" dirty="0"/>
              <a:t> </a:t>
            </a:r>
            <a:r>
              <a:rPr lang="fr-FR" altLang="en-US" dirty="0" err="1"/>
              <a:t>mecanice</a:t>
            </a:r>
            <a:r>
              <a:rPr lang="fr-FR" altLang="en-US" dirty="0"/>
              <a:t>– </a:t>
            </a:r>
            <a:r>
              <a:rPr lang="fr-FR" sz="1100" b="1" dirty="0"/>
              <a:t>DAMP</a:t>
            </a:r>
            <a:endParaRPr lang="en-AU" b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459EDA-ADD4-D121-8882-66D7D6A72A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Business unit</a:t>
            </a:r>
            <a:endParaRPr lang="en-AU" dirty="0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3A491C8-D0C5-A9DF-6C60-4445CB298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2" y="926593"/>
            <a:ext cx="828092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Lucratorii</a:t>
            </a:r>
            <a:r>
              <a:rPr lang="ro-RO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Contractorului</a:t>
            </a:r>
            <a:r>
              <a:rPr lang="ro-RO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trebuie să fie instrui</a:t>
            </a:r>
            <a:r>
              <a:rPr lang="ro-RO" altLang="en-US" sz="1050" dirty="0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ț</a:t>
            </a:r>
            <a:r>
              <a:rPr lang="ro-RO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i 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cu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toate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Procedurile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Regulile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Cardinale,,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Instructiunile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de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lucru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etc. de </a:t>
            </a:r>
            <a:r>
              <a:rPr lang="ro-RO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“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ro-RO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ecuritate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Sanatate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S.U.</a:t>
            </a:r>
            <a:r>
              <a:rPr lang="ro-RO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a LIBERTY</a:t>
            </a:r>
            <a:r>
              <a:rPr lang="ro-RO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“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ro-RO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Regulile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de Aur in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Mentenanta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Instructiunile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de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lucru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aferente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Zonelor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de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activitate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s</a:t>
            </a:r>
            <a:r>
              <a:rPr lang="ro-RO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i să prezinte toate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documentele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catre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Beneficiar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care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dovedesc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aceasta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instruire</a:t>
            </a:r>
            <a:endParaRPr lang="en-US" altLang="en-US" sz="105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05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Contractorul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este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de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acord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adere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la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abordarea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“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Vigilentei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Impartasite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“ in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cadrul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echipelor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de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lucratori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05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Contractorul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o-RO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este de acord s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ro-RO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furnizeze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Beneficiarului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o-RO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un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o-RO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serviciu care să r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especte</a:t>
            </a:r>
            <a:r>
              <a:rPr lang="ro-RO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pe deplin legile 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ro-RO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i regulile de siguran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ta,</a:t>
            </a:r>
            <a:r>
              <a:rPr lang="ro-RO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standardele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o-RO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de mediu sau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cele</a:t>
            </a:r>
            <a:r>
              <a:rPr lang="ro-RO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care devin aplicabile pe durata execut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ro-RO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rii acestui</a:t>
            </a:r>
            <a:r>
              <a:rPr lang="en-US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o-RO" altLang="en-US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contract.</a:t>
            </a:r>
            <a:endParaRPr lang="en-US" altLang="en-US" sz="105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050" dirty="0">
                <a:solidFill>
                  <a:srgbClr val="000000"/>
                </a:solidFill>
              </a:rPr>
              <a:t>  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050" dirty="0">
                <a:solidFill>
                  <a:srgbClr val="000000"/>
                </a:solidFill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Contractorul</a:t>
            </a:r>
            <a:r>
              <a:rPr lang="ro-RO" altLang="en-US" sz="1050" dirty="0">
                <a:solidFill>
                  <a:srgbClr val="000000"/>
                </a:solidFill>
              </a:rPr>
              <a:t> acceptă în mod expres s</a:t>
            </a:r>
            <a:r>
              <a:rPr lang="en-US" altLang="en-US" sz="1050" dirty="0">
                <a:solidFill>
                  <a:srgbClr val="000000"/>
                </a:solidFill>
              </a:rPr>
              <a:t>a</a:t>
            </a:r>
            <a:r>
              <a:rPr lang="ro-RO" altLang="en-US" sz="1050" dirty="0">
                <a:solidFill>
                  <a:srgbClr val="000000"/>
                </a:solidFill>
              </a:rPr>
              <a:t> verifice cu </a:t>
            </a:r>
            <a:r>
              <a:rPr lang="en-US" altLang="en-US" sz="1050" dirty="0" err="1">
                <a:solidFill>
                  <a:srgbClr val="000000"/>
                </a:solidFill>
              </a:rPr>
              <a:t>responsabilii</a:t>
            </a:r>
            <a:r>
              <a:rPr lang="en-US" altLang="en-US" sz="1050" dirty="0">
                <a:solidFill>
                  <a:srgbClr val="000000"/>
                </a:solidFill>
              </a:rPr>
              <a:t> in </a:t>
            </a:r>
            <a:r>
              <a:rPr lang="en-US" altLang="en-US" sz="1050" dirty="0" err="1">
                <a:solidFill>
                  <a:srgbClr val="000000"/>
                </a:solidFill>
              </a:rPr>
              <a:t>drept</a:t>
            </a:r>
            <a:r>
              <a:rPr lang="en-US" altLang="en-US" sz="1050" dirty="0">
                <a:solidFill>
                  <a:srgbClr val="000000"/>
                </a:solidFill>
              </a:rPr>
              <a:t> din </a:t>
            </a:r>
            <a:r>
              <a:rPr lang="en-US" altLang="en-US" sz="1050" dirty="0" err="1">
                <a:solidFill>
                  <a:srgbClr val="000000"/>
                </a:solidFill>
              </a:rPr>
              <a:t>partea</a:t>
            </a:r>
            <a:r>
              <a:rPr lang="en-US" altLang="en-US" sz="1050" dirty="0">
                <a:solidFill>
                  <a:srgbClr val="000000"/>
                </a:solidFill>
              </a:rPr>
              <a:t> </a:t>
            </a:r>
            <a:r>
              <a:rPr lang="en-US" altLang="en-US" sz="1050" dirty="0" err="1">
                <a:solidFill>
                  <a:srgbClr val="000000"/>
                </a:solidFill>
              </a:rPr>
              <a:t>Beneficiarului</a:t>
            </a:r>
            <a:r>
              <a:rPr lang="en-US" altLang="en-US" sz="1050" dirty="0">
                <a:solidFill>
                  <a:srgbClr val="000000"/>
                </a:solidFill>
              </a:rPr>
              <a:t>,</a:t>
            </a:r>
            <a:r>
              <a:rPr lang="ro-RO" altLang="en-US" sz="1050" dirty="0">
                <a:solidFill>
                  <a:srgbClr val="000000"/>
                </a:solidFill>
              </a:rPr>
              <a:t> locul de livrare a bunurilor </a:t>
            </a:r>
            <a:r>
              <a:rPr lang="en-US" altLang="en-US" sz="1050" dirty="0">
                <a:solidFill>
                  <a:srgbClr val="000000"/>
                </a:solidFill>
              </a:rPr>
              <a:t>s</a:t>
            </a:r>
            <a:r>
              <a:rPr lang="ro-RO" altLang="en-US" sz="1050" dirty="0">
                <a:solidFill>
                  <a:srgbClr val="000000"/>
                </a:solidFill>
              </a:rPr>
              <a:t>i / sau performan</a:t>
            </a:r>
            <a:r>
              <a:rPr lang="en-US" altLang="en-US" sz="1050" dirty="0">
                <a:solidFill>
                  <a:srgbClr val="000000"/>
                </a:solidFill>
              </a:rPr>
              <a:t>t</a:t>
            </a:r>
            <a:r>
              <a:rPr lang="ro-RO" altLang="en-US" sz="1050" dirty="0">
                <a:solidFill>
                  <a:srgbClr val="000000"/>
                </a:solidFill>
              </a:rPr>
              <a:t>el</a:t>
            </a:r>
            <a:r>
              <a:rPr lang="en-US" altLang="en-US" sz="1050" dirty="0">
                <a:solidFill>
                  <a:srgbClr val="000000"/>
                </a:solidFill>
              </a:rPr>
              <a:t>or</a:t>
            </a:r>
            <a:r>
              <a:rPr lang="ro-RO" altLang="en-US" sz="1050" dirty="0">
                <a:solidFill>
                  <a:srgbClr val="000000"/>
                </a:solidFill>
              </a:rPr>
              <a:t> sale, inclusiv </a:t>
            </a:r>
            <a:r>
              <a:rPr lang="en-US" altLang="en-US" sz="1050" dirty="0" err="1">
                <a:solidFill>
                  <a:srgbClr val="000000"/>
                </a:solidFill>
              </a:rPr>
              <a:t>starea</a:t>
            </a:r>
            <a:r>
              <a:rPr lang="ro-RO" altLang="en-US" sz="1050" dirty="0">
                <a:solidFill>
                  <a:srgbClr val="000000"/>
                </a:solidFill>
              </a:rPr>
              <a:t> fizic</a:t>
            </a:r>
            <a:r>
              <a:rPr lang="en-US" altLang="en-US" sz="1050" dirty="0">
                <a:solidFill>
                  <a:srgbClr val="000000"/>
                </a:solidFill>
              </a:rPr>
              <a:t>a</a:t>
            </a:r>
            <a:r>
              <a:rPr lang="ro-RO" altLang="en-US" sz="1050" dirty="0">
                <a:solidFill>
                  <a:srgbClr val="000000"/>
                </a:solidFill>
              </a:rPr>
              <a:t>, activit</a:t>
            </a:r>
            <a:r>
              <a:rPr lang="en-US" altLang="en-US" sz="1050" dirty="0">
                <a:solidFill>
                  <a:srgbClr val="000000"/>
                </a:solidFill>
              </a:rPr>
              <a:t>at</a:t>
            </a:r>
            <a:r>
              <a:rPr lang="ro-RO" altLang="en-US" sz="1050" dirty="0">
                <a:solidFill>
                  <a:srgbClr val="000000"/>
                </a:solidFill>
              </a:rPr>
              <a:t>ile, condi</a:t>
            </a:r>
            <a:r>
              <a:rPr lang="en-US" altLang="en-US" sz="1050" dirty="0">
                <a:solidFill>
                  <a:srgbClr val="000000"/>
                </a:solidFill>
              </a:rPr>
              <a:t>t</a:t>
            </a:r>
            <a:r>
              <a:rPr lang="ro-RO" altLang="en-US" sz="1050" dirty="0">
                <a:solidFill>
                  <a:srgbClr val="000000"/>
                </a:solidFill>
              </a:rPr>
              <a:t>iile de transport </a:t>
            </a:r>
            <a:r>
              <a:rPr lang="en-US" altLang="en-US" sz="1050" dirty="0">
                <a:solidFill>
                  <a:srgbClr val="000000"/>
                </a:solidFill>
              </a:rPr>
              <a:t>s</a:t>
            </a:r>
            <a:r>
              <a:rPr lang="ro-RO" altLang="en-US" sz="1050" dirty="0">
                <a:solidFill>
                  <a:srgbClr val="000000"/>
                </a:solidFill>
              </a:rPr>
              <a:t>i trafic.</a:t>
            </a:r>
            <a:br>
              <a:rPr lang="ro-RO" altLang="en-US" sz="1050" dirty="0"/>
            </a:br>
            <a:endParaRPr lang="en-US" altLang="en-US" sz="105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5317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CA5DE-6009-82F1-FFB0-906049E6A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6574" y="4740978"/>
            <a:ext cx="167668" cy="162051"/>
          </a:xfrm>
        </p:spPr>
        <p:txBody>
          <a:bodyPr/>
          <a:lstStyle/>
          <a:p>
            <a:fld id="{CE1B70CE-F4BC-4B6F-A663-B479B5E51611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2461F-CA4C-8E0B-DE71-CF030B41D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4269" y="4766505"/>
            <a:ext cx="5216543" cy="273049"/>
          </a:xfrm>
        </p:spPr>
        <p:txBody>
          <a:bodyPr/>
          <a:lstStyle/>
          <a:p>
            <a:r>
              <a:rPr lang="en-GB" dirty="0"/>
              <a:t>| </a:t>
            </a:r>
            <a:r>
              <a:rPr lang="en-US" altLang="en-US" dirty="0"/>
              <a:t>CERERE TEHNICA </a:t>
            </a:r>
            <a:r>
              <a:rPr lang="en-GB" dirty="0"/>
              <a:t>. </a:t>
            </a:r>
            <a:r>
              <a:rPr lang="fr-FR" altLang="en-US" dirty="0" err="1"/>
              <a:t>Contract</a:t>
            </a:r>
            <a:r>
              <a:rPr lang="fr-FR" altLang="en-US" dirty="0"/>
              <a:t> </a:t>
            </a:r>
            <a:r>
              <a:rPr lang="fr-FR" altLang="en-US" dirty="0" err="1"/>
              <a:t>mentenanta</a:t>
            </a:r>
            <a:r>
              <a:rPr lang="fr-FR" altLang="en-US" dirty="0"/>
              <a:t> </a:t>
            </a:r>
            <a:r>
              <a:rPr lang="fr-FR" altLang="en-US" dirty="0" err="1"/>
              <a:t>pe</a:t>
            </a:r>
            <a:r>
              <a:rPr lang="fr-FR" altLang="en-US" dirty="0"/>
              <a:t> </a:t>
            </a:r>
            <a:r>
              <a:rPr lang="fr-FR" altLang="en-US" dirty="0" err="1"/>
              <a:t>activitati</a:t>
            </a:r>
            <a:r>
              <a:rPr lang="fr-FR" altLang="en-US" dirty="0"/>
              <a:t> </a:t>
            </a:r>
            <a:r>
              <a:rPr lang="fr-FR" altLang="en-US" dirty="0" err="1"/>
              <a:t>mecanice</a:t>
            </a:r>
            <a:r>
              <a:rPr lang="fr-FR" altLang="en-US" dirty="0"/>
              <a:t>– </a:t>
            </a:r>
            <a:r>
              <a:rPr lang="fr-FR" sz="1100" b="1" dirty="0"/>
              <a:t>DAMP</a:t>
            </a:r>
            <a:endParaRPr lang="en-AU" b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29CB3C-5606-6C81-8504-D7EB163292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Business unit</a:t>
            </a:r>
            <a:endParaRPr lang="en-AU" dirty="0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814574F6-C38C-0022-1298-22F4593AF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817" y="2475226"/>
            <a:ext cx="3009922" cy="8139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68569" tIns="34291" rIns="68569" bIns="34291" anchor="ctr"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199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fr-FR" altLang="en-US" sz="1199" b="1" u="sng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Responsabil</a:t>
            </a:r>
            <a:r>
              <a:rPr lang="fr-FR" altLang="en-US" sz="1199" b="1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fr-FR" altLang="en-US" sz="1199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fr-FR" altLang="en-US" sz="1050" dirty="0" err="1">
                <a:solidFill>
                  <a:srgbClr val="0D0D0D"/>
                </a:solidFill>
                <a:latin typeface="Century Gothic" panose="020B0502020202020204" pitchFamily="34" charset="0"/>
              </a:rPr>
              <a:t>Ing</a:t>
            </a:r>
            <a:r>
              <a:rPr lang="fr-FR" altLang="en-US" sz="1050" dirty="0">
                <a:solidFill>
                  <a:srgbClr val="0D0D0D"/>
                </a:solidFill>
              </a:rPr>
              <a:t>. </a:t>
            </a:r>
            <a:r>
              <a:rPr lang="fr-FR" altLang="en-US" sz="1050" dirty="0">
                <a:solidFill>
                  <a:srgbClr val="0D0D0D"/>
                </a:solidFill>
                <a:latin typeface="Century Gothic" panose="020B0502020202020204" pitchFamily="34" charset="0"/>
              </a:rPr>
              <a:t>Postolache Gheorghe</a:t>
            </a:r>
          </a:p>
          <a:p>
            <a:r>
              <a:rPr lang="fr-FR" altLang="en-US" sz="1050" dirty="0">
                <a:solidFill>
                  <a:srgbClr val="0D0D0D"/>
                </a:solidFill>
                <a:latin typeface="Century Gothic" panose="020B0502020202020204" pitchFamily="34" charset="0"/>
              </a:rPr>
              <a:t> </a:t>
            </a:r>
            <a:r>
              <a:rPr lang="fr-FR" altLang="en-US" sz="1050" dirty="0" err="1">
                <a:solidFill>
                  <a:srgbClr val="0D0D0D"/>
                </a:solidFill>
                <a:latin typeface="Century Gothic" panose="020B0502020202020204" pitchFamily="34" charset="0"/>
              </a:rPr>
              <a:t>Ing</a:t>
            </a:r>
            <a:r>
              <a:rPr lang="fr-FR" altLang="en-US" sz="1050" dirty="0">
                <a:solidFill>
                  <a:srgbClr val="0D0D0D"/>
                </a:solidFill>
                <a:latin typeface="Century Gothic" panose="020B0502020202020204" pitchFamily="34" charset="0"/>
              </a:rPr>
              <a:t>. Hodorogea Valentin</a:t>
            </a:r>
          </a:p>
          <a:p>
            <a:pPr eaLnBrk="1" hangingPunct="1"/>
            <a:endParaRPr lang="fr-FR" altLang="en-US" sz="105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FF3270E-272E-F2D0-DD0E-308CCED14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856" y="1396533"/>
            <a:ext cx="3042575" cy="102887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4992" tIns="34291" rIns="0" bIns="34291" anchor="ctr"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200" b="1" u="sng" dirty="0" err="1">
                <a:solidFill>
                  <a:srgbClr val="0D0D0D"/>
                </a:solidFill>
                <a:latin typeface="Century Gothic" panose="020B0502020202020204" pitchFamily="34" charset="0"/>
              </a:rPr>
              <a:t>Definitie</a:t>
            </a:r>
            <a:r>
              <a:rPr lang="fr-FR" altLang="en-US" sz="1200" b="1" u="sng" dirty="0">
                <a:solidFill>
                  <a:srgbClr val="0D0D0D"/>
                </a:solidFill>
                <a:latin typeface="Century Gothic" panose="020B0502020202020204" pitchFamily="34" charset="0"/>
              </a:rPr>
              <a:t> : </a:t>
            </a:r>
          </a:p>
          <a:p>
            <a:pPr eaLnBrk="1" hangingPunct="1"/>
            <a:endParaRPr lang="fr-FR" altLang="en-US" sz="1050" dirty="0">
              <a:solidFill>
                <a:srgbClr val="0D0D0D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fr-FR" altLang="en-US" sz="1050" dirty="0" err="1">
                <a:solidFill>
                  <a:srgbClr val="0D0D0D"/>
                </a:solidFill>
                <a:latin typeface="Century Gothic" panose="020B0502020202020204" pitchFamily="34" charset="0"/>
              </a:rPr>
              <a:t>Toate</a:t>
            </a:r>
            <a:r>
              <a:rPr lang="fr-FR" altLang="en-US" sz="1050" dirty="0">
                <a:solidFill>
                  <a:srgbClr val="0D0D0D"/>
                </a:solidFill>
                <a:latin typeface="Century Gothic" panose="020B0502020202020204" pitchFamily="34" charset="0"/>
              </a:rPr>
              <a:t> NCO </a:t>
            </a:r>
            <a:r>
              <a:rPr lang="it-IT" altLang="en-US" sz="1050" dirty="0">
                <a:solidFill>
                  <a:srgbClr val="0D0D0D"/>
                </a:solidFill>
                <a:latin typeface="Century Gothic" panose="020B0502020202020204" pitchFamily="34" charset="0"/>
              </a:rPr>
              <a:t>reguli cardinale nerespectate in zona </a:t>
            </a:r>
            <a:r>
              <a:rPr lang="en-US" altLang="en-US" sz="1050" dirty="0">
                <a:solidFill>
                  <a:srgbClr val="000000"/>
                </a:solidFill>
                <a:latin typeface="Century Gothic" panose="020B0502020202020204" pitchFamily="34" charset="0"/>
              </a:rPr>
              <a:t>DAMP</a:t>
            </a:r>
            <a:endParaRPr lang="it-IT" altLang="en-US" sz="1050" dirty="0">
              <a:solidFill>
                <a:srgbClr val="0D0D0D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id="{DF48BFCC-5AEF-BCA7-9845-FC3E9EDE8605}"/>
              </a:ext>
            </a:extLst>
          </p:cNvPr>
          <p:cNvGrpSpPr>
            <a:grpSpLocks/>
          </p:cNvGrpSpPr>
          <p:nvPr/>
        </p:nvGrpSpPr>
        <p:grpSpPr bwMode="auto">
          <a:xfrm>
            <a:off x="3636817" y="1180517"/>
            <a:ext cx="3002086" cy="1238465"/>
            <a:chOff x="2848" y="1918"/>
            <a:chExt cx="2504" cy="764"/>
          </a:xfrm>
        </p:grpSpPr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79D8ECA1-E61C-9A48-817E-2AA20CF96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" y="2046"/>
              <a:ext cx="2504" cy="6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8569" tIns="34291" rIns="68569" bIns="34291" anchor="ctr"/>
            <a:lstStyle>
              <a:lvl1pPr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en-US" sz="1200" b="1" u="sng" dirty="0" err="1">
                  <a:solidFill>
                    <a:srgbClr val="0D0D0D"/>
                  </a:solidFill>
                  <a:latin typeface="Century Gothic" panose="020B0502020202020204" pitchFamily="34" charset="0"/>
                </a:rPr>
                <a:t>Utilizare</a:t>
              </a:r>
              <a:r>
                <a:rPr lang="fr-FR" altLang="en-US" sz="1200" b="1" u="sng" dirty="0">
                  <a:solidFill>
                    <a:srgbClr val="0D0D0D"/>
                  </a:solidFill>
                  <a:latin typeface="Century Gothic" panose="020B0502020202020204" pitchFamily="34" charset="0"/>
                </a:rPr>
                <a:t> :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en-US" sz="1050" b="1" u="sng" dirty="0">
                <a:solidFill>
                  <a:srgbClr val="0D0D0D"/>
                </a:solidFill>
                <a:latin typeface="Century Gothic" panose="020B0502020202020204" pitchFamily="34" charset="0"/>
              </a:endParaRPr>
            </a:p>
            <a:p>
              <a:pPr eaLnBrk="1" hangingPunct="1"/>
              <a:r>
                <a:rPr lang="fr-FR" altLang="en-US" sz="1050" dirty="0" err="1">
                  <a:solidFill>
                    <a:srgbClr val="0D0D0D"/>
                  </a:solidFill>
                  <a:latin typeface="Century Gothic" panose="020B0502020202020204" pitchFamily="34" charset="0"/>
                </a:rPr>
                <a:t>Pentru</a:t>
              </a:r>
              <a:r>
                <a:rPr lang="fr-FR" altLang="en-US" sz="1050" dirty="0">
                  <a:solidFill>
                    <a:srgbClr val="0D0D0D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altLang="en-US" sz="1050" dirty="0" err="1">
                  <a:solidFill>
                    <a:srgbClr val="0D0D0D"/>
                  </a:solidFill>
                  <a:latin typeface="Century Gothic" panose="020B0502020202020204" pitchFamily="34" charset="0"/>
                </a:rPr>
                <a:t>executant</a:t>
              </a:r>
              <a:r>
                <a:rPr lang="fr-FR" altLang="en-US" sz="1050" dirty="0">
                  <a:solidFill>
                    <a:srgbClr val="0D0D0D"/>
                  </a:solidFill>
                  <a:latin typeface="Century Gothic" panose="020B0502020202020204" pitchFamily="34" charset="0"/>
                </a:rPr>
                <a:t> contracte </a:t>
              </a:r>
              <a:r>
                <a:rPr lang="fr-FR" altLang="en-US" sz="1050" dirty="0" err="1">
                  <a:solidFill>
                    <a:srgbClr val="0D0D0D"/>
                  </a:solidFill>
                  <a:latin typeface="Century Gothic" panose="020B0502020202020204" pitchFamily="34" charset="0"/>
                </a:rPr>
                <a:t>cadru</a:t>
              </a:r>
              <a:r>
                <a:rPr lang="fr-FR" altLang="en-US" sz="1050" dirty="0">
                  <a:solidFill>
                    <a:srgbClr val="0D0D0D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altLang="en-US" sz="1050" dirty="0" err="1">
                  <a:solidFill>
                    <a:srgbClr val="0D0D0D"/>
                  </a:solidFill>
                  <a:latin typeface="Century Gothic" panose="020B0502020202020204" pitchFamily="34" charset="0"/>
                </a:rPr>
                <a:t>cu</a:t>
              </a:r>
              <a:r>
                <a:rPr lang="fr-FR" altLang="en-US" sz="1050" dirty="0">
                  <a:solidFill>
                    <a:srgbClr val="0D0D0D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altLang="en-US" sz="1050" dirty="0" err="1">
                  <a:solidFill>
                    <a:srgbClr val="0D0D0D"/>
                  </a:solidFill>
                  <a:latin typeface="Century Gothic" panose="020B0502020202020204" pitchFamily="34" charset="0"/>
                </a:rPr>
                <a:t>activitatii</a:t>
              </a:r>
              <a:r>
                <a:rPr lang="fr-FR" altLang="en-US" sz="1050" dirty="0">
                  <a:solidFill>
                    <a:srgbClr val="0D0D0D"/>
                  </a:solidFill>
                  <a:latin typeface="Century Gothic" panose="020B0502020202020204" pitchFamily="34" charset="0"/>
                </a:rPr>
                <a:t> in 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zone de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activitate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prevazute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la pct.1.1</a:t>
              </a:r>
              <a:endParaRPr lang="fr-FR" altLang="en-US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2AB11EDF-431D-1F5B-5A9A-277652F10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1918"/>
              <a:ext cx="170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47650" indent="-2476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</a:pPr>
              <a:endParaRPr lang="fr-FR" altLang="en-US" sz="1349">
                <a:solidFill>
                  <a:srgbClr val="0D0D0D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0" name="Rectangle 5">
            <a:extLst>
              <a:ext uri="{FF2B5EF4-FFF2-40B4-BE49-F238E27FC236}">
                <a16:creationId xmlns:a16="http://schemas.microsoft.com/office/drawing/2014/main" id="{AA22FC49-E740-6E62-9336-280AC9186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855" y="2475226"/>
            <a:ext cx="3042575" cy="813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69" tIns="34291" rIns="68569" bIns="34291" anchor="ctr"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200" b="1" u="sng" dirty="0" err="1">
                <a:solidFill>
                  <a:srgbClr val="0D0D0D"/>
                </a:solidFill>
                <a:latin typeface="Century Gothic" panose="020B0502020202020204" pitchFamily="34" charset="0"/>
              </a:rPr>
              <a:t>Sursa</a:t>
            </a:r>
            <a:r>
              <a:rPr lang="fr-FR" altLang="en-US" sz="1200" b="1" u="sng" dirty="0">
                <a:solidFill>
                  <a:srgbClr val="0D0D0D"/>
                </a:solidFill>
                <a:latin typeface="Century Gothic" panose="020B0502020202020204" pitchFamily="34" charset="0"/>
              </a:rPr>
              <a:t> de date 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en-US" sz="1050" b="1" u="sng" dirty="0">
              <a:solidFill>
                <a:srgbClr val="0D0D0D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fr-FR" altLang="en-US" sz="1050" dirty="0" err="1">
                <a:solidFill>
                  <a:srgbClr val="0D0D0D"/>
                </a:solidFill>
                <a:latin typeface="Century Gothic" panose="020B0502020202020204" pitchFamily="34" charset="0"/>
              </a:rPr>
              <a:t>Prevederi</a:t>
            </a:r>
            <a:r>
              <a:rPr lang="fr-FR" altLang="en-US" sz="1050" dirty="0">
                <a:solidFill>
                  <a:srgbClr val="0D0D0D"/>
                </a:solidFill>
                <a:latin typeface="Century Gothic" panose="020B0502020202020204" pitchFamily="34" charset="0"/>
              </a:rPr>
              <a:t> </a:t>
            </a:r>
            <a:r>
              <a:rPr lang="fr-FR" altLang="en-US" sz="1050" dirty="0" err="1">
                <a:solidFill>
                  <a:srgbClr val="0D0D0D"/>
                </a:solidFill>
                <a:latin typeface="Century Gothic" panose="020B0502020202020204" pitchFamily="34" charset="0"/>
              </a:rPr>
              <a:t>conform</a:t>
            </a:r>
            <a:r>
              <a:rPr lang="fr-FR" altLang="en-US" sz="1050" dirty="0">
                <a:solidFill>
                  <a:srgbClr val="0D0D0D"/>
                </a:solidFill>
                <a:latin typeface="Century Gothic" panose="020B0502020202020204" pitchFamily="34" charset="0"/>
              </a:rPr>
              <a:t> </a:t>
            </a:r>
            <a:r>
              <a:rPr lang="fr-FR" altLang="en-US" sz="1050" dirty="0" err="1">
                <a:solidFill>
                  <a:srgbClr val="0D0D0D"/>
                </a:solidFill>
                <a:latin typeface="Century Gothic" panose="020B0502020202020204" pitchFamily="34" charset="0"/>
              </a:rPr>
              <a:t>Anexa</a:t>
            </a:r>
            <a:r>
              <a:rPr lang="fr-FR" altLang="en-US" sz="1050" dirty="0">
                <a:solidFill>
                  <a:srgbClr val="0D0D0D"/>
                </a:solidFill>
                <a:latin typeface="Century Gothic" panose="020B0502020202020204" pitchFamily="34" charset="0"/>
              </a:rPr>
              <a:t> 5 </a:t>
            </a:r>
            <a:r>
              <a:rPr lang="fr-FR" altLang="en-US" sz="1050" dirty="0" err="1">
                <a:solidFill>
                  <a:srgbClr val="0D0D0D"/>
                </a:solidFill>
                <a:latin typeface="Century Gothic" panose="020B0502020202020204" pitchFamily="34" charset="0"/>
              </a:rPr>
              <a:t>atasata</a:t>
            </a:r>
            <a:endParaRPr lang="fr-FR" altLang="en-US" sz="1050" dirty="0">
              <a:solidFill>
                <a:srgbClr val="0D0D0D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fr-FR" altLang="en-US" sz="1050" dirty="0" err="1">
                <a:solidFill>
                  <a:srgbClr val="0D0D0D"/>
                </a:solidFill>
                <a:latin typeface="Century Gothic" panose="020B0502020202020204" pitchFamily="34" charset="0"/>
              </a:rPr>
              <a:t>Baza</a:t>
            </a:r>
            <a:r>
              <a:rPr lang="fr-FR" altLang="en-US" sz="1050" dirty="0">
                <a:solidFill>
                  <a:srgbClr val="0D0D0D"/>
                </a:solidFill>
                <a:latin typeface="Century Gothic" panose="020B0502020202020204" pitchFamily="34" charset="0"/>
              </a:rPr>
              <a:t> de date DSSM  -Liberty Steel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AE4AFD6D-97CB-B223-1E6E-5FC2E1D07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42" y="3345459"/>
            <a:ext cx="3042575" cy="10280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69" tIns="34291" rIns="68569" bIns="34291" anchor="ctr"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en-US" sz="1050" b="1" u="sng" dirty="0">
              <a:solidFill>
                <a:srgbClr val="0D0D0D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200" b="1" u="sng" dirty="0">
                <a:solidFill>
                  <a:srgbClr val="0D0D0D"/>
                </a:solidFill>
                <a:latin typeface="Century Gothic" panose="020B0502020202020204" pitchFamily="34" charset="0"/>
              </a:rPr>
              <a:t>Mod de calcul 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en-US" sz="1350" b="1" u="sng" dirty="0">
              <a:solidFill>
                <a:srgbClr val="0D0D0D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050" dirty="0">
                <a:solidFill>
                  <a:srgbClr val="0D0D0D"/>
                </a:solidFill>
                <a:latin typeface="Century Gothic" panose="020B0502020202020204" pitchFamily="34" charset="0"/>
              </a:rPr>
              <a:t>Σ NCO reguli cardinale nerespectate in zona DAMP</a:t>
            </a:r>
            <a:endParaRPr lang="fr-FR" altLang="en-US" sz="1050" dirty="0">
              <a:solidFill>
                <a:srgbClr val="0D0D0D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933680E0-870F-5D42-54BD-CBC604F52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259" y="3345458"/>
            <a:ext cx="3002086" cy="10280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69" tIns="34291" rIns="68569" bIns="34291" anchor="ctr"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200" b="1" u="sng" dirty="0" err="1">
                <a:solidFill>
                  <a:srgbClr val="0D0D0D"/>
                </a:solidFill>
                <a:latin typeface="Century Gothic" panose="020B0502020202020204" pitchFamily="34" charset="0"/>
              </a:rPr>
              <a:t>Obiectiv</a:t>
            </a:r>
            <a:r>
              <a:rPr lang="fr-FR" altLang="en-US" sz="1200" b="1" u="sng" dirty="0">
                <a:solidFill>
                  <a:srgbClr val="0D0D0D"/>
                </a:solidFill>
                <a:latin typeface="Century Gothic" panose="020B0502020202020204" pitchFamily="34" charset="0"/>
              </a:rPr>
              <a:t> 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050" b="1" dirty="0">
                <a:solidFill>
                  <a:srgbClr val="0D0D0D"/>
                </a:solidFill>
                <a:latin typeface="Century Gothic" panose="020B0502020202020204" pitchFamily="34" charset="0"/>
              </a:rPr>
              <a:t>      0</a:t>
            </a:r>
            <a:r>
              <a:rPr lang="fr-FR" altLang="en-US" sz="1050" dirty="0">
                <a:solidFill>
                  <a:srgbClr val="0D0D0D"/>
                </a:solidFill>
                <a:latin typeface="Century Gothic" panose="020B0502020202020204" pitchFamily="34" charset="0"/>
              </a:rPr>
              <a:t> – NCO </a:t>
            </a:r>
            <a:r>
              <a:rPr lang="fr-FR" altLang="en-US" sz="1050" dirty="0" err="1">
                <a:solidFill>
                  <a:srgbClr val="0D0D0D"/>
                </a:solidFill>
                <a:latin typeface="Century Gothic" panose="020B0502020202020204" pitchFamily="34" charset="0"/>
              </a:rPr>
              <a:t>reguli</a:t>
            </a:r>
            <a:r>
              <a:rPr lang="fr-FR" altLang="en-US" sz="1050" dirty="0">
                <a:solidFill>
                  <a:srgbClr val="0D0D0D"/>
                </a:solidFill>
                <a:latin typeface="Century Gothic" panose="020B0502020202020204" pitchFamily="34" charset="0"/>
              </a:rPr>
              <a:t> cardinale </a:t>
            </a:r>
            <a:r>
              <a:rPr lang="fr-FR" altLang="en-US" sz="1050" dirty="0" err="1">
                <a:solidFill>
                  <a:srgbClr val="0D0D0D"/>
                </a:solidFill>
                <a:latin typeface="Century Gothic" panose="020B0502020202020204" pitchFamily="34" charset="0"/>
              </a:rPr>
              <a:t>nerespectate</a:t>
            </a:r>
            <a:r>
              <a:rPr lang="fr-FR" altLang="en-US" sz="1050" dirty="0">
                <a:solidFill>
                  <a:srgbClr val="0D0D0D"/>
                </a:solidFill>
                <a:latin typeface="Century Gothic" panose="020B0502020202020204" pitchFamily="34" charset="0"/>
              </a:rPr>
              <a:t> in zona DAMP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C342C01A-2B04-CFD0-637A-69AE01807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89" y="337510"/>
            <a:ext cx="6026014" cy="5715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69" tIns="34291" rIns="68569" bIns="34291" anchor="ctr"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199" b="1" dirty="0">
                <a:solidFill>
                  <a:srgbClr val="00B0F0"/>
                </a:solidFill>
                <a:latin typeface="Century Gothic" panose="020B0502020202020204" pitchFamily="34" charset="0"/>
              </a:rPr>
              <a:t> INDICATORI DE PERFORMANTA</a:t>
            </a:r>
          </a:p>
          <a:p>
            <a:pPr eaLnBrk="1" hangingPunct="1"/>
            <a:r>
              <a:rPr lang="fr-FR" altLang="en-US" sz="1199" dirty="0">
                <a:solidFill>
                  <a:srgbClr val="00B0F0"/>
                </a:solidFill>
                <a:latin typeface="Century Gothic" panose="020B0502020202020204" pitchFamily="34" charset="0"/>
              </a:rPr>
              <a:t>INDICATOR CHEIE</a:t>
            </a:r>
            <a:r>
              <a:rPr lang="fr-FR" altLang="en-US" sz="1199" b="1" dirty="0">
                <a:solidFill>
                  <a:srgbClr val="00B0F0"/>
                </a:solidFill>
                <a:latin typeface="Century Gothic" panose="020B0502020202020204" pitchFamily="34" charset="0"/>
              </a:rPr>
              <a:t>:   A. </a:t>
            </a:r>
            <a:r>
              <a:rPr lang="fr-FR" altLang="en-US" sz="1349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856615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100" hidden="1">
            <a:extLst>
              <a:ext uri="{FF2B5EF4-FFF2-40B4-BE49-F238E27FC236}">
                <a16:creationId xmlns:a16="http://schemas.microsoft.com/office/drawing/2014/main" id="{C310CF12-2E8B-41AF-B337-88FD84518C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0599" y="643398"/>
          <a:ext cx="89313" cy="8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6082" name="Object 100" hidden="1">
                        <a:extLst>
                          <a:ext uri="{FF2B5EF4-FFF2-40B4-BE49-F238E27FC236}">
                            <a16:creationId xmlns:a16="http://schemas.microsoft.com/office/drawing/2014/main" id="{C310CF12-2E8B-41AF-B337-88FD84518C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599" y="643398"/>
                        <a:ext cx="89313" cy="8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3" hidden="1">
            <a:extLst>
              <a:ext uri="{FF2B5EF4-FFF2-40B4-BE49-F238E27FC236}">
                <a16:creationId xmlns:a16="http://schemas.microsoft.com/office/drawing/2014/main" id="{3767FC42-2FE8-414F-A9BF-22A4679C1D4F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0599" y="643398"/>
            <a:ext cx="89313" cy="89313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911225">
              <a:lnSpc>
                <a:spcPts val="1800"/>
              </a:lnSpc>
              <a:spcAft>
                <a:spcPts val="563"/>
              </a:spcAft>
              <a:buFont typeface="Arial" panose="020B0604020202020204" pitchFamily="34" charset="0"/>
              <a:buChar char="•"/>
              <a:defRPr sz="1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1225">
              <a:lnSpc>
                <a:spcPts val="1700"/>
              </a:lnSpc>
              <a:spcAft>
                <a:spcPts val="563"/>
              </a:spcAft>
              <a:buSzPct val="100000"/>
              <a:buChar char="–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 defTabSz="911225">
              <a:lnSpc>
                <a:spcPts val="1700"/>
              </a:lnSpc>
              <a:spcAft>
                <a:spcPts val="563"/>
              </a:spcAft>
              <a:buSzPct val="80000"/>
              <a:buFont typeface="Symbol" panose="05050102010706020507" pitchFamily="18" charset="2"/>
              <a:buChar char="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 defTabSz="911225">
              <a:lnSpc>
                <a:spcPts val="1700"/>
              </a:lnSpc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 defTabSz="911225">
              <a:lnSpc>
                <a:spcPts val="1700"/>
              </a:lnSpc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ts val="1700"/>
              </a:lnSpc>
              <a:spcBef>
                <a:spcPct val="0"/>
              </a:spcBef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ts val="1700"/>
              </a:lnSpc>
              <a:spcBef>
                <a:spcPct val="0"/>
              </a:spcBef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ts val="1700"/>
              </a:lnSpc>
              <a:spcBef>
                <a:spcPct val="0"/>
              </a:spcBef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ts val="1700"/>
              </a:lnSpc>
              <a:spcBef>
                <a:spcPct val="0"/>
              </a:spcBef>
              <a:spcAft>
                <a:spcPts val="563"/>
              </a:spcAft>
              <a:buSzPct val="80000"/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endParaRPr lang="ro-RO" altLang="en-US" sz="675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86" name="Rectangle 4">
            <a:extLst>
              <a:ext uri="{FF2B5EF4-FFF2-40B4-BE49-F238E27FC236}">
                <a16:creationId xmlns:a16="http://schemas.microsoft.com/office/drawing/2014/main" id="{5023B40D-B716-4CE7-B467-AA301F764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30" y="264606"/>
            <a:ext cx="6122066" cy="3370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68569" tIns="34291" rIns="68569" bIns="34291" anchor="ctr"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199" dirty="0">
                <a:solidFill>
                  <a:srgbClr val="00B0F0"/>
                </a:solidFill>
                <a:latin typeface="Century Gothic" panose="020B0502020202020204" pitchFamily="34" charset="0"/>
              </a:rPr>
              <a:t>INDICATOR CHEIE</a:t>
            </a:r>
            <a:r>
              <a:rPr lang="fr-FR" altLang="en-US" sz="1199" b="1" dirty="0">
                <a:solidFill>
                  <a:srgbClr val="00B0F0"/>
                </a:solidFill>
                <a:latin typeface="Century Gothic" panose="020B0502020202020204" pitchFamily="34" charset="0"/>
              </a:rPr>
              <a:t>: B. </a:t>
            </a:r>
            <a:r>
              <a:rPr lang="fr-FR" altLang="en-US" sz="1199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ADERENTA LA PACHETE DE LUCRARI (</a:t>
            </a:r>
            <a:r>
              <a:rPr lang="fr-FR" altLang="en-US" sz="1199" b="1" u="sng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Grafic</a:t>
            </a:r>
            <a:r>
              <a:rPr lang="fr-FR" altLang="en-US" sz="1199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 Gantt)</a:t>
            </a:r>
            <a:endParaRPr lang="fr-FR" altLang="en-US" sz="1349" b="1" u="sng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Rectangle 9">
            <a:extLst>
              <a:ext uri="{FF2B5EF4-FFF2-40B4-BE49-F238E27FC236}">
                <a16:creationId xmlns:a16="http://schemas.microsoft.com/office/drawing/2014/main" id="{FED2C234-4B4D-4EBD-810A-FB22BDAEF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30" y="725878"/>
            <a:ext cx="3042574" cy="10860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4992" tIns="34291" rIns="0" bIns="34291" anchor="ctr"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199" b="1" u="sng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Definitie</a:t>
            </a:r>
            <a:r>
              <a:rPr lang="fr-FR" altLang="en-US" sz="1199" b="1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:</a:t>
            </a:r>
            <a:r>
              <a:rPr lang="fr-FR" altLang="en-US" sz="1199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pPr eaLnBrk="1" hangingPunct="1"/>
            <a:r>
              <a:rPr lang="it-IT" altLang="en-US" sz="1050" dirty="0">
                <a:solidFill>
                  <a:srgbClr val="000000"/>
                </a:solidFill>
                <a:latin typeface="Century Gothic" panose="020B0502020202020204" pitchFamily="34" charset="0"/>
              </a:rPr>
              <a:t>Nr. de abateri activitati din pachetele de lucru preventive / corective </a:t>
            </a:r>
            <a:endParaRPr lang="it-IT" altLang="en-US" sz="1050" dirty="0">
              <a:latin typeface="Century Gothic" panose="020B0502020202020204" pitchFamily="34" charset="0"/>
            </a:endParaRPr>
          </a:p>
        </p:txBody>
      </p:sp>
      <p:grpSp>
        <p:nvGrpSpPr>
          <p:cNvPr id="46088" name="Group 10">
            <a:extLst>
              <a:ext uri="{FF2B5EF4-FFF2-40B4-BE49-F238E27FC236}">
                <a16:creationId xmlns:a16="http://schemas.microsoft.com/office/drawing/2014/main" id="{B17C188C-91FD-47D1-BAAE-2AA4B106BA2B}"/>
              </a:ext>
            </a:extLst>
          </p:cNvPr>
          <p:cNvGrpSpPr>
            <a:grpSpLocks/>
          </p:cNvGrpSpPr>
          <p:nvPr/>
        </p:nvGrpSpPr>
        <p:grpSpPr bwMode="auto">
          <a:xfrm>
            <a:off x="3516977" y="725878"/>
            <a:ext cx="3068027" cy="1071749"/>
            <a:chOff x="2793" y="1872"/>
            <a:chExt cx="2559" cy="696"/>
          </a:xfrm>
        </p:grpSpPr>
        <p:sp>
          <p:nvSpPr>
            <p:cNvPr id="46099" name="Rectangle 11">
              <a:extLst>
                <a:ext uri="{FF2B5EF4-FFF2-40B4-BE49-F238E27FC236}">
                  <a16:creationId xmlns:a16="http://schemas.microsoft.com/office/drawing/2014/main" id="{CB2125DA-BFA1-4DA5-9052-AEAFEDAAF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" y="1872"/>
              <a:ext cx="2559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69" tIns="34291" rIns="68569" bIns="34291" anchor="ctr"/>
            <a:lstStyle>
              <a:lvl1pPr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sz="1199" b="1" u="sng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Utilizare</a:t>
              </a:r>
              <a:r>
                <a:rPr lang="fr-FR" altLang="en-US" sz="1199" b="1" u="sng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:</a:t>
              </a:r>
            </a:p>
            <a:p>
              <a:pPr eaLnBrk="1" hangingPunct="1"/>
              <a:endParaRPr lang="fr-FR" altLang="en-US" sz="1199" b="1" u="sng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  <a:p>
              <a:pPr eaLnBrk="1" hangingPunct="1"/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Pachete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de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lucru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preventive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/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corective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in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cadrul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contractelor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cadru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cu</a:t>
              </a:r>
              <a:r>
                <a:rPr lang="fr-FR" altLang="en-US" sz="105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altLang="en-US" sz="105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activitati</a:t>
              </a:r>
              <a:endParaRPr lang="fr-FR" altLang="en-US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46100" name="Rectangle 12">
              <a:extLst>
                <a:ext uri="{FF2B5EF4-FFF2-40B4-BE49-F238E27FC236}">
                  <a16:creationId xmlns:a16="http://schemas.microsoft.com/office/drawing/2014/main" id="{C25CBB25-2688-4246-BE17-A358C02DF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1918"/>
              <a:ext cx="170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47650" indent="-2476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</a:pPr>
              <a:endParaRPr lang="fr-FR" altLang="en-US" sz="1349">
                <a:latin typeface="Century Gothic" panose="020B0502020202020204" pitchFamily="34" charset="0"/>
              </a:endParaRPr>
            </a:p>
          </p:txBody>
        </p:sp>
      </p:grpSp>
      <p:sp>
        <p:nvSpPr>
          <p:cNvPr id="46089" name="Rectangle 5">
            <a:extLst>
              <a:ext uri="{FF2B5EF4-FFF2-40B4-BE49-F238E27FC236}">
                <a16:creationId xmlns:a16="http://schemas.microsoft.com/office/drawing/2014/main" id="{FA49194C-D140-4889-AD86-CDA564B50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893" y="1797627"/>
            <a:ext cx="3059903" cy="8145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8569" tIns="34291" rIns="68569" bIns="34291" anchor="ctr"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199" b="1" u="sng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Sursa</a:t>
            </a:r>
            <a:r>
              <a:rPr lang="fr-FR" altLang="en-US" sz="1199" b="1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 de date:</a:t>
            </a:r>
          </a:p>
          <a:p>
            <a:pPr eaLnBrk="1" hangingPunct="1"/>
            <a:endParaRPr lang="fr-FR" altLang="en-US" sz="1199" b="1" u="sng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fr-FR" altLang="en-US" sz="105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Baza</a:t>
            </a:r>
            <a:r>
              <a:rPr lang="fr-FR" altLang="en-US" sz="1050" dirty="0">
                <a:solidFill>
                  <a:srgbClr val="000000"/>
                </a:solidFill>
                <a:latin typeface="Century Gothic" panose="020B0502020202020204" pitchFamily="34" charset="0"/>
              </a:rPr>
              <a:t> de date DAMP</a:t>
            </a:r>
            <a:endParaRPr lang="fr-FR" altLang="en-US" sz="1050" dirty="0">
              <a:latin typeface="Century Gothic" panose="020B0502020202020204" pitchFamily="34" charset="0"/>
            </a:endParaRPr>
          </a:p>
        </p:txBody>
      </p:sp>
      <p:grpSp>
        <p:nvGrpSpPr>
          <p:cNvPr id="46090" name="Group 13">
            <a:extLst>
              <a:ext uri="{FF2B5EF4-FFF2-40B4-BE49-F238E27FC236}">
                <a16:creationId xmlns:a16="http://schemas.microsoft.com/office/drawing/2014/main" id="{1E17BEB6-3A2F-4CD6-9D91-D585B16AED67}"/>
              </a:ext>
            </a:extLst>
          </p:cNvPr>
          <p:cNvGrpSpPr>
            <a:grpSpLocks/>
          </p:cNvGrpSpPr>
          <p:nvPr/>
        </p:nvGrpSpPr>
        <p:grpSpPr bwMode="auto">
          <a:xfrm>
            <a:off x="3516646" y="1798165"/>
            <a:ext cx="3081458" cy="813989"/>
            <a:chOff x="272" y="3192"/>
            <a:chExt cx="2536" cy="551"/>
          </a:xfrm>
        </p:grpSpPr>
        <p:sp>
          <p:nvSpPr>
            <p:cNvPr id="46097" name="Rectangle 14">
              <a:extLst>
                <a:ext uri="{FF2B5EF4-FFF2-40B4-BE49-F238E27FC236}">
                  <a16:creationId xmlns:a16="http://schemas.microsoft.com/office/drawing/2014/main" id="{36AFA57F-5878-46A8-ACDF-FF726A91D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3192"/>
              <a:ext cx="2536" cy="5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8569" tIns="34291" rIns="68569" bIns="34291" anchor="ctr"/>
            <a:lstStyle>
              <a:lvl1pPr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sz="1199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altLang="en-US" sz="1199" b="1" u="sng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Responsabil</a:t>
              </a:r>
              <a:r>
                <a:rPr lang="fr-FR" altLang="en-US" sz="1199" b="1" u="sng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:</a:t>
              </a:r>
            </a:p>
            <a:p>
              <a:r>
                <a:rPr lang="fr-FR" altLang="en-US" sz="1199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altLang="en-US" sz="1050" dirty="0" err="1">
                  <a:solidFill>
                    <a:srgbClr val="0D0D0D"/>
                  </a:solidFill>
                  <a:latin typeface="Century Gothic" panose="020B0502020202020204" pitchFamily="34" charset="0"/>
                </a:rPr>
                <a:t>Ing</a:t>
              </a:r>
              <a:r>
                <a:rPr lang="fr-FR" altLang="en-US" sz="1050" dirty="0">
                  <a:solidFill>
                    <a:srgbClr val="0D0D0D"/>
                  </a:solidFill>
                </a:rPr>
                <a:t>. </a:t>
              </a:r>
              <a:r>
                <a:rPr lang="fr-FR" altLang="en-US" sz="1050" dirty="0">
                  <a:solidFill>
                    <a:srgbClr val="0D0D0D"/>
                  </a:solidFill>
                  <a:latin typeface="Century Gothic" panose="020B0502020202020204" pitchFamily="34" charset="0"/>
                </a:rPr>
                <a:t>Postolache Gheorghe</a:t>
              </a:r>
            </a:p>
            <a:p>
              <a:r>
                <a:rPr lang="fr-FR" altLang="en-US" sz="1050" dirty="0" err="1">
                  <a:solidFill>
                    <a:srgbClr val="0D0D0D"/>
                  </a:solidFill>
                  <a:latin typeface="Century Gothic" panose="020B0502020202020204" pitchFamily="34" charset="0"/>
                </a:rPr>
                <a:t>Ing</a:t>
              </a:r>
              <a:r>
                <a:rPr lang="fr-FR" altLang="en-US" sz="1050" dirty="0">
                  <a:solidFill>
                    <a:srgbClr val="0D0D0D"/>
                  </a:solidFill>
                  <a:latin typeface="Century Gothic" panose="020B0502020202020204" pitchFamily="34" charset="0"/>
                </a:rPr>
                <a:t>. Hodorogea Valentin </a:t>
              </a:r>
            </a:p>
            <a:p>
              <a:pPr eaLnBrk="1" hangingPunct="1"/>
              <a:endParaRPr lang="fr-FR" altLang="en-US" sz="1050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098" name="Rectangle 15">
              <a:extLst>
                <a:ext uri="{FF2B5EF4-FFF2-40B4-BE49-F238E27FC236}">
                  <a16:creationId xmlns:a16="http://schemas.microsoft.com/office/drawing/2014/main" id="{39E002A0-AFCB-40A9-8040-16700757E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3415"/>
              <a:ext cx="1709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247650" indent="-2476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</a:pPr>
              <a:endParaRPr lang="fr-FR" altLang="en-US" sz="1349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6091" name="Group 17">
            <a:extLst>
              <a:ext uri="{FF2B5EF4-FFF2-40B4-BE49-F238E27FC236}">
                <a16:creationId xmlns:a16="http://schemas.microsoft.com/office/drawing/2014/main" id="{898E8D7F-5D0C-4A9F-91B8-6AC4348F411A}"/>
              </a:ext>
            </a:extLst>
          </p:cNvPr>
          <p:cNvGrpSpPr>
            <a:grpSpLocks/>
          </p:cNvGrpSpPr>
          <p:nvPr/>
        </p:nvGrpSpPr>
        <p:grpSpPr bwMode="auto">
          <a:xfrm>
            <a:off x="468894" y="2612154"/>
            <a:ext cx="3056412" cy="1486160"/>
            <a:chOff x="457200" y="4106238"/>
            <a:chExt cx="4085220" cy="2218363"/>
          </a:xfrm>
        </p:grpSpPr>
        <p:grpSp>
          <p:nvGrpSpPr>
            <p:cNvPr id="46093" name="Group 6">
              <a:extLst>
                <a:ext uri="{FF2B5EF4-FFF2-40B4-BE49-F238E27FC236}">
                  <a16:creationId xmlns:a16="http://schemas.microsoft.com/office/drawing/2014/main" id="{B59B0812-30E8-4DE3-98FC-898A761427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4106238"/>
              <a:ext cx="4085220" cy="2218363"/>
              <a:chOff x="304" y="3020"/>
              <a:chExt cx="2522" cy="916"/>
            </a:xfrm>
          </p:grpSpPr>
          <p:sp>
            <p:nvSpPr>
              <p:cNvPr id="46095" name="Rectangle 7">
                <a:extLst>
                  <a:ext uri="{FF2B5EF4-FFF2-40B4-BE49-F238E27FC236}">
                    <a16:creationId xmlns:a16="http://schemas.microsoft.com/office/drawing/2014/main" id="{CB737B96-A782-43D3-99B5-11D69FA46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" y="3020"/>
                <a:ext cx="2522" cy="9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8569" tIns="34291" rIns="68569" bIns="34291" anchor="ctr"/>
              <a:lstStyle>
                <a:lvl1pPr defTabSz="9334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334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334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334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334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334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334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334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334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en-US" sz="1199" b="1" u="sng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Mod de calcul</a:t>
                </a:r>
                <a:r>
                  <a:rPr lang="fr-FR" altLang="en-US" sz="1199" b="1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  =  </a:t>
                </a:r>
              </a:p>
              <a:p>
                <a:pPr eaLnBrk="1" hangingPunct="1"/>
                <a:endParaRPr lang="fr-FR" altLang="en-US" sz="1199" b="1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en-US" sz="900" dirty="0">
                    <a:solidFill>
                      <a:srgbClr val="0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∑ pachete</a:t>
                </a:r>
                <a:r>
                  <a:rPr lang="pt-BR" altLang="en-US" sz="900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  executate (CNF+PCNF)      </a:t>
                </a:r>
              </a:p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en-US" sz="900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x 100%</a:t>
                </a:r>
              </a:p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en-US" sz="900" dirty="0">
                    <a:solidFill>
                      <a:srgbClr val="0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∑</a:t>
                </a:r>
                <a:r>
                  <a:rPr lang="pt-BR" altLang="en-US" sz="900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 total  pachetele de lucru programate(SCE)</a:t>
                </a:r>
                <a:endParaRPr lang="fr-FR" altLang="en-US" sz="9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6096" name="Rectangle 8">
                <a:extLst>
                  <a:ext uri="{FF2B5EF4-FFF2-40B4-BE49-F238E27FC236}">
                    <a16:creationId xmlns:a16="http://schemas.microsoft.com/office/drawing/2014/main" id="{F4B8599E-F019-4C84-AEB4-69CE017CB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" y="3440"/>
                <a:ext cx="170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marL="247650" indent="-247650"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</a:pPr>
                <a:endParaRPr lang="fr-FR" altLang="en-US" sz="1349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6094" name="Line 17">
              <a:extLst>
                <a:ext uri="{FF2B5EF4-FFF2-40B4-BE49-F238E27FC236}">
                  <a16:creationId xmlns:a16="http://schemas.microsoft.com/office/drawing/2014/main" id="{E7B5AFD6-C0A2-4555-A83A-D98A0BFB9F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5497513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49">
                <a:latin typeface="Century Gothic" panose="020B0502020202020204" pitchFamily="34" charset="0"/>
              </a:endParaRPr>
            </a:p>
          </p:txBody>
        </p:sp>
      </p:grpSp>
      <p:sp>
        <p:nvSpPr>
          <p:cNvPr id="46092" name="Rectangle 16">
            <a:extLst>
              <a:ext uri="{FF2B5EF4-FFF2-40B4-BE49-F238E27FC236}">
                <a16:creationId xmlns:a16="http://schemas.microsoft.com/office/drawing/2014/main" id="{CFA1AEE0-FF3E-4108-97DD-587BD3D6E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306" y="2612154"/>
            <a:ext cx="3072798" cy="14861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8569" tIns="34291" rIns="68569" bIns="34291" anchor="ctr"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199" b="1" u="sng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Obiectiv</a:t>
            </a:r>
            <a:r>
              <a:rPr lang="fr-FR" altLang="en-US" sz="1199" b="1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fr-FR" altLang="en-US" sz="1199" b="1" dirty="0">
                <a:solidFill>
                  <a:srgbClr val="000000"/>
                </a:solidFill>
                <a:latin typeface="Century Gothic" panose="020B0502020202020204" pitchFamily="34" charset="0"/>
              </a:rPr>
              <a:t> Tinta = 100%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05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Deviatie</a:t>
            </a:r>
            <a:r>
              <a:rPr lang="fr-FR" altLang="en-US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fr-FR" altLang="en-US" sz="105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admisibila</a:t>
            </a:r>
            <a:r>
              <a:rPr lang="fr-FR" altLang="en-US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:  </a:t>
            </a:r>
          </a:p>
          <a:p>
            <a:pPr eaLnBrk="1" hangingPunct="1"/>
            <a:r>
              <a:rPr lang="fr-FR" altLang="en-US" sz="1050" b="1" i="1" u="sng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Deviatie</a:t>
            </a:r>
            <a:r>
              <a:rPr lang="fr-FR" altLang="en-US" sz="1050" b="1" i="1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fr-FR" altLang="en-US" sz="1050" b="1" i="1" u="sng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admisibila</a:t>
            </a:r>
            <a:r>
              <a:rPr lang="fr-FR" altLang="en-US" sz="1050" b="1" i="1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:  max.10 %</a:t>
            </a:r>
            <a:r>
              <a:rPr lang="fr-FR" altLang="en-US" sz="1050" i="1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; 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14326CCF-DF69-48F1-A267-8960F6BBC6D2}"/>
              </a:ext>
            </a:extLst>
          </p:cNvPr>
          <p:cNvSpPr txBox="1">
            <a:spLocks/>
          </p:cNvSpPr>
          <p:nvPr/>
        </p:nvSpPr>
        <p:spPr>
          <a:xfrm>
            <a:off x="505358" y="4660760"/>
            <a:ext cx="5363579" cy="3696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100" b="1" dirty="0">
                <a:solidFill>
                  <a:srgbClr val="0070C0"/>
                </a:solidFill>
              </a:rPr>
              <a:t>|CERERE TEHNICA </a:t>
            </a:r>
            <a:r>
              <a:rPr lang="en-GB" sz="1100" b="1" dirty="0">
                <a:solidFill>
                  <a:srgbClr val="0070C0"/>
                </a:solidFill>
              </a:rPr>
              <a:t>. </a:t>
            </a:r>
            <a:r>
              <a:rPr lang="fr-FR" altLang="en-US" sz="1100" b="1" dirty="0" err="1">
                <a:solidFill>
                  <a:srgbClr val="0070C0"/>
                </a:solidFill>
              </a:rPr>
              <a:t>Contract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1100" b="1" dirty="0" err="1">
                <a:solidFill>
                  <a:srgbClr val="0070C0"/>
                </a:solidFill>
              </a:rPr>
              <a:t>mentenanta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1100" b="1" dirty="0" err="1">
                <a:solidFill>
                  <a:srgbClr val="0070C0"/>
                </a:solidFill>
              </a:rPr>
              <a:t>pe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1100" b="1" dirty="0" err="1">
                <a:solidFill>
                  <a:srgbClr val="0070C0"/>
                </a:solidFill>
              </a:rPr>
              <a:t>activitati</a:t>
            </a:r>
            <a:r>
              <a:rPr lang="fr-FR" altLang="en-US" sz="1100" b="1" dirty="0">
                <a:solidFill>
                  <a:srgbClr val="0070C0"/>
                </a:solidFill>
              </a:rPr>
              <a:t> </a:t>
            </a:r>
            <a:r>
              <a:rPr lang="fr-FR" altLang="en-US" sz="1100" b="1" dirty="0" err="1">
                <a:solidFill>
                  <a:srgbClr val="0070C0"/>
                </a:solidFill>
              </a:rPr>
              <a:t>mecanice</a:t>
            </a:r>
            <a:r>
              <a:rPr lang="fr-FR" altLang="en-US" sz="1100" b="1" dirty="0">
                <a:solidFill>
                  <a:srgbClr val="0070C0"/>
                </a:solidFill>
              </a:rPr>
              <a:t>– </a:t>
            </a:r>
            <a:r>
              <a:rPr lang="fr-FR" sz="1100" b="1" dirty="0">
                <a:solidFill>
                  <a:srgbClr val="0070C0"/>
                </a:solidFill>
              </a:rPr>
              <a:t>DAMP</a:t>
            </a:r>
            <a:endParaRPr lang="en-AU" sz="1100" b="1" dirty="0">
              <a:solidFill>
                <a:srgbClr val="0070C0"/>
              </a:solidFill>
            </a:endParaRPr>
          </a:p>
          <a:p>
            <a:r>
              <a:rPr lang="fr-FR" altLang="en-US" sz="900" dirty="0" err="1">
                <a:solidFill>
                  <a:schemeClr val="bg1"/>
                </a:solidFill>
              </a:rPr>
              <a:t>mentenanta</a:t>
            </a:r>
            <a:r>
              <a:rPr lang="fr-FR" altLang="en-US" sz="900" dirty="0">
                <a:solidFill>
                  <a:schemeClr val="bg1"/>
                </a:solidFill>
              </a:rPr>
              <a:t> </a:t>
            </a:r>
            <a:r>
              <a:rPr lang="fr-FR" altLang="en-US" sz="900" dirty="0" err="1">
                <a:solidFill>
                  <a:schemeClr val="bg1"/>
                </a:solidFill>
              </a:rPr>
              <a:t>pe</a:t>
            </a:r>
            <a:r>
              <a:rPr lang="fr-FR" altLang="en-US" sz="900" dirty="0">
                <a:solidFill>
                  <a:schemeClr val="bg1"/>
                </a:solidFill>
              </a:rPr>
              <a:t> </a:t>
            </a:r>
            <a:r>
              <a:rPr lang="fr-FR" altLang="en-US" sz="900" dirty="0" err="1">
                <a:solidFill>
                  <a:schemeClr val="bg1"/>
                </a:solidFill>
              </a:rPr>
              <a:t>activitati</a:t>
            </a:r>
            <a:r>
              <a:rPr lang="fr-FR" altLang="en-US" sz="900" dirty="0">
                <a:solidFill>
                  <a:schemeClr val="bg1"/>
                </a:solidFill>
              </a:rPr>
              <a:t> – </a:t>
            </a:r>
            <a:r>
              <a:rPr lang="fr-FR" altLang="en-US" sz="900" dirty="0" err="1">
                <a:solidFill>
                  <a:schemeClr val="bg1"/>
                </a:solidFill>
              </a:rPr>
              <a:t>Departament</a:t>
            </a:r>
            <a:r>
              <a:rPr lang="fr-FR" altLang="en-US" sz="900" dirty="0">
                <a:solidFill>
                  <a:schemeClr val="bg1"/>
                </a:solidFill>
              </a:rPr>
              <a:t> (</a:t>
            </a:r>
            <a:r>
              <a:rPr lang="fr-FR" altLang="en-US" sz="900" dirty="0" err="1">
                <a:solidFill>
                  <a:schemeClr val="bg1"/>
                </a:solidFill>
              </a:rPr>
              <a:t>denumirea</a:t>
            </a:r>
            <a:r>
              <a:rPr lang="fr-FR" altLang="en-US" sz="900" dirty="0">
                <a:solidFill>
                  <a:schemeClr val="bg1"/>
                </a:solidFill>
              </a:rPr>
              <a:t>)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5A38C2E-9361-9D94-60D4-64110C71A942}"/>
              </a:ext>
            </a:extLst>
          </p:cNvPr>
          <p:cNvSpPr txBox="1">
            <a:spLocks/>
          </p:cNvSpPr>
          <p:nvPr/>
        </p:nvSpPr>
        <p:spPr>
          <a:xfrm>
            <a:off x="340711" y="4766505"/>
            <a:ext cx="167668" cy="1620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1B70CE-F4BC-4B6F-A663-B479B5E51611}" type="slidenum">
              <a:rPr lang="en-AU" sz="1100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en-AU" sz="11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Gm4vlun0yoKvIw62EhR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Gm4vlun0yoKvIw62EhR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Gm4vlun0yoKvIw62EhR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Gm4vlun0yoKvIw62EhR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Gm4vlun0yoKvIw62EhR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Gm4vlun0yoKvIw62EhR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Gm4vlun0yoKvIw62EhR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Gm4vlun0yoKvIw62EhR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Gm4vlun0yoKvIw62EhR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vDn4VQVJLNE13OJwR7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WC4q5p78WmQm852yRyS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Gm4vlun0yoKvIw62EhR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Iberty">
  <a:themeElements>
    <a:clrScheme name="Liberty_final">
      <a:dk1>
        <a:srgbClr val="000000"/>
      </a:dk1>
      <a:lt1>
        <a:sysClr val="window" lastClr="FFFFFF"/>
      </a:lt1>
      <a:dk2>
        <a:srgbClr val="696D6F"/>
      </a:dk2>
      <a:lt2>
        <a:srgbClr val="12326E"/>
      </a:lt2>
      <a:accent1>
        <a:srgbClr val="12326E"/>
      </a:accent1>
      <a:accent2>
        <a:srgbClr val="36BCEE"/>
      </a:accent2>
      <a:accent3>
        <a:srgbClr val="C15A2D"/>
      </a:accent3>
      <a:accent4>
        <a:srgbClr val="05934A"/>
      </a:accent4>
      <a:accent5>
        <a:srgbClr val="1C6AAF"/>
      </a:accent5>
      <a:accent6>
        <a:srgbClr val="DBAE47"/>
      </a:accent6>
      <a:hlink>
        <a:srgbClr val="A03B18"/>
      </a:hlink>
      <a:folHlink>
        <a:srgbClr val="05934A"/>
      </a:folHlink>
    </a:clrScheme>
    <a:fontScheme name="Liberty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_Liberty.potx" id="{C04B6839-B055-45AD-9B89-AD83F3A8912D}" vid="{570CCB17-4479-4861-9683-0604048A1D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.xml><?xml version="1.0" encoding="utf-8"?>
<customUI xmlns="http://schemas.microsoft.com/office/2006/01/customui">
  <ribbon startFromScratch="false">
    <tabs>
      <tab id="CustomTab" label="Liberty" insertBeforeMso="TabHome" keytip="Q">
        <group idMso="GroupSlides"/>
        <group id="Group1" label="Change Bullet Styles">
          <button idMso="IndentDecrease" visible="true" label="Decrease List Level" size="large"/>
          <button idMso="IndentIncrease" visible="true" label="Increase List Level" size="large"/>
        </group>
        <group id="Group2" label=" ">
          <checkBox idMso="GuidesShowHide" label="Guides"/>
          <splitButton id="groupsplitbutton" size="normal">
            <button idMso="ObjectsGroup"/>
            <menu id="groupsplitmenu" itemSize="large">
              <button idMso="ObjectsUngroup" description="Un-group selected objects" screentip="Un-group selected objects"/>
              <button idMso="ObjectsRegroup" description="Combine and re-Group selected objects" screentip="Combine and re-Group selected objects"/>
            </menu>
          </splitButton>
          <splitButton id="Cropping" size="normal">
            <toggleButton idMso="PictureCrop" label="Crop Tools"/>
            <menu id="CropMenu" itemSize="large">
              <button idMso="PictureFitCrop" description="Resize picture to fit the placeholder proportionally"/>
              <menuSeparator id="croppingmenu2"/>
              <menu idMso="PictureCropAspectRatioMenu" description="Crop image to selected aspect ratio"/>
              <gallery idMso="PictureShapeGallery" description="Crop image to selected shape"/>
            </menu>
          </splitButton>
          <separator id="sep1"/>
          <button idMso="ZoomFitToWindow" size="large" label="Fit to Window"/>
          <separator id="sep2"/>
          <splitButton id="sendbacksplitbutton" size="large">
            <button idMso="ObjectSendToBack" label="Send to Back"/>
            <menu id="sendbacksplitmenu" itemSize="large">
              <button idMso="ObjectBringToFront" label="Bring to Front"/>
            </menu>
          </splitButton>
          <separator id="sep3"/>
          <toggleButton idMso="SelectionPane" label="Selection Pane" size="large"/>
        </group>
        <group id="group3" label=" ">
          <button idMso="HeaderFooterInsert" size="large"/>
          <button idMso="PasteTextOnly" size="large" imageMso="Paste" label="Paste Unformatted"/>
        </group>
      </tab>
    </tabs>
  </ribbon>
</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CC3DA5D96BAA4A8D78ADA0E7AB0533" ma:contentTypeVersion="4" ma:contentTypeDescription="Create a new document." ma:contentTypeScope="" ma:versionID="1a5911dab0f85db0e75d21bf7e4adfe1">
  <xsd:schema xmlns:xsd="http://www.w3.org/2001/XMLSchema" xmlns:xs="http://www.w3.org/2001/XMLSchema" xmlns:p="http://schemas.microsoft.com/office/2006/metadata/properties" xmlns:ns2="60cfdacd-8d60-482b-8367-f7a079aa369a" targetNamespace="http://schemas.microsoft.com/office/2006/metadata/properties" ma:root="true" ma:fieldsID="285a950005228b6612b696057f19f06e" ns2:_="">
    <xsd:import namespace="60cfdacd-8d60-482b-8367-f7a079aa36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fdacd-8d60-482b-8367-f7a079aa36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112EB8-E378-46FD-B933-8044D22C82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A5FCB8-CD92-4E01-A29A-6483C51C7533}">
  <ds:schemaRefs>
    <ds:schemaRef ds:uri="http://purl.org/dc/terms/"/>
    <ds:schemaRef ds:uri="http://schemas.microsoft.com/office/2006/documentManagement/types"/>
    <ds:schemaRef ds:uri="http://purl.org/dc/elements/1.1/"/>
    <ds:schemaRef ds:uri="60cfdacd-8d60-482b-8367-f7a079aa369a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7B34C8A-1E6D-47DA-AE6C-A59335E54A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cfdacd-8d60-482b-8367-f7a079aa36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Master_Liberty</Template>
  <TotalTime>2116</TotalTime>
  <Words>2410</Words>
  <Application>Microsoft Office PowerPoint</Application>
  <PresentationFormat>Custom</PresentationFormat>
  <Paragraphs>304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Symbol</vt:lpstr>
      <vt:lpstr>Wingdings</vt:lpstr>
      <vt:lpstr>LIberty</vt:lpstr>
      <vt:lpstr>think-cell Slide</vt:lpstr>
      <vt:lpstr>CERERE TEHNICA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 PENALITATI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Rashpal Sian</dc:creator>
  <cp:lastModifiedBy>Postolache, Gheorghe</cp:lastModifiedBy>
  <cp:revision>118</cp:revision>
  <dcterms:created xsi:type="dcterms:W3CDTF">2018-09-03T13:24:39Z</dcterms:created>
  <dcterms:modified xsi:type="dcterms:W3CDTF">2023-08-02T10:20:11Z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0x010100C4CC3DA5D96BAA4A8D78ADA0E7AB0533</vt:lpwstr>
  </property>
</Properties>
</file>