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1b6a40b4697c4a76" Type="http://schemas.microsoft.com/office/2006/relationships/ui/extensibility" Target="customUI/customUI.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74" r:id="rId5"/>
    <p:sldId id="270" r:id="rId6"/>
    <p:sldId id="348" r:id="rId7"/>
    <p:sldId id="314" r:id="rId8"/>
    <p:sldId id="315" r:id="rId9"/>
    <p:sldId id="316" r:id="rId10"/>
    <p:sldId id="350" r:id="rId11"/>
    <p:sldId id="301" r:id="rId12"/>
    <p:sldId id="302" r:id="rId13"/>
    <p:sldId id="303" r:id="rId14"/>
    <p:sldId id="325" r:id="rId15"/>
    <p:sldId id="326" r:id="rId16"/>
    <p:sldId id="6353" r:id="rId17"/>
    <p:sldId id="300" r:id="rId18"/>
  </p:sldIdLst>
  <p:sldSz cx="9145588" cy="5145088"/>
  <p:notesSz cx="6797675" cy="987425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nstructions" id="{D97762E0-F512-4654-A68D-122F12046569}">
          <p14:sldIdLst/>
        </p14:section>
        <p14:section name="Right click for options" id="{5C661DC1-D038-4612-9AFE-4506515A23D4}">
          <p14:sldIdLst>
            <p14:sldId id="274"/>
            <p14:sldId id="270"/>
            <p14:sldId id="348"/>
            <p14:sldId id="314"/>
            <p14:sldId id="315"/>
            <p14:sldId id="316"/>
            <p14:sldId id="350"/>
            <p14:sldId id="301"/>
            <p14:sldId id="302"/>
            <p14:sldId id="303"/>
            <p14:sldId id="325"/>
            <p14:sldId id="326"/>
            <p14:sldId id="6353"/>
            <p14:sldId id="300"/>
          </p14:sldIdLst>
        </p14:section>
      </p14:sectionLst>
    </p:ext>
    <p:ext uri="{EFAFB233-063F-42B5-8137-9DF3F51BA10A}">
      <p15:sldGuideLst xmlns:p15="http://schemas.microsoft.com/office/powerpoint/2012/main">
        <p15:guide id="1" orient="horz" pos="458" userDrawn="1">
          <p15:clr>
            <a:srgbClr val="A4A3A4"/>
          </p15:clr>
        </p15:guide>
        <p15:guide id="2" orient="horz" pos="3037">
          <p15:clr>
            <a:srgbClr val="A4A3A4"/>
          </p15:clr>
        </p15:guide>
        <p15:guide id="3" orient="horz" pos="759" userDrawn="1">
          <p15:clr>
            <a:srgbClr val="A4A3A4"/>
          </p15:clr>
        </p15:guide>
        <p15:guide id="4" orient="horz" pos="2812">
          <p15:clr>
            <a:srgbClr val="A4A3A4"/>
          </p15:clr>
        </p15:guide>
        <p15:guide id="5" pos="5621">
          <p15:clr>
            <a:srgbClr val="A4A3A4"/>
          </p15:clr>
        </p15:guide>
        <p15:guide id="6" pos="4837">
          <p15:clr>
            <a:srgbClr val="A4A3A4"/>
          </p15:clr>
        </p15:guide>
        <p15:guide id="7" pos="139">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F999E"/>
    <a:srgbClr val="939598"/>
    <a:srgbClr val="414042"/>
    <a:srgbClr val="E3E6E5"/>
    <a:srgbClr val="DBAE47"/>
    <a:srgbClr val="05934A"/>
    <a:srgbClr val="C15A2D"/>
    <a:srgbClr val="696D6F"/>
    <a:srgbClr val="1E497D"/>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5F5D4-1A84-4880-9BE8-8EC3FDDEA7E9}" v="22" dt="2023-02-13T13:54:35.1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62" autoAdjust="0"/>
    <p:restoredTop sz="96229" autoAdjust="0"/>
  </p:normalViewPr>
  <p:slideViewPr>
    <p:cSldViewPr snapToObjects="1">
      <p:cViewPr varScale="1">
        <p:scale>
          <a:sx n="114" d="100"/>
          <a:sy n="114" d="100"/>
        </p:scale>
        <p:origin x="1074" y="102"/>
      </p:cViewPr>
      <p:guideLst>
        <p:guide orient="horz" pos="458"/>
        <p:guide orient="horz" pos="3037"/>
        <p:guide orient="horz" pos="759"/>
        <p:guide orient="horz" pos="2812"/>
        <p:guide pos="5621"/>
        <p:guide pos="4837"/>
        <p:guide pos="139"/>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85" d="100"/>
          <a:sy n="85" d="100"/>
        </p:scale>
        <p:origin x="-3834"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713"/>
          </a:xfrm>
          <a:prstGeom prst="rect">
            <a:avLst/>
          </a:prstGeom>
        </p:spPr>
        <p:txBody>
          <a:bodyPr vert="horz" lIns="72000" tIns="72000" rIns="72000" bIns="72000" rtlCol="0" anchor="t" anchorCtr="0"/>
          <a:lstStyle/>
          <a:p>
            <a:endParaRPr lang="en-AU" sz="1000" dirty="0">
              <a:cs typeface="Arial" pitchFamily="34" charset="0"/>
            </a:endParaRPr>
          </a:p>
        </p:txBody>
      </p:sp>
      <p:sp>
        <p:nvSpPr>
          <p:cNvPr id="3" name="Date Placeholder 2"/>
          <p:cNvSpPr>
            <a:spLocks noGrp="1"/>
          </p:cNvSpPr>
          <p:nvPr>
            <p:ph type="dt" sz="quarter" idx="1"/>
          </p:nvPr>
        </p:nvSpPr>
        <p:spPr>
          <a:xfrm>
            <a:off x="3850443" y="0"/>
            <a:ext cx="2945659" cy="493713"/>
          </a:xfrm>
          <a:prstGeom prst="rect">
            <a:avLst/>
          </a:prstGeom>
        </p:spPr>
        <p:txBody>
          <a:bodyPr vert="horz" lIns="72000" tIns="72000" rIns="72000" bIns="72000" rtlCol="0"/>
          <a:lstStyle>
            <a:lvl1pPr algn="r">
              <a:defRPr sz="1200"/>
            </a:lvl1pPr>
          </a:lstStyle>
          <a:p>
            <a:fld id="{4E50C307-5AD1-4F8C-91A0-1FC7219EFB34}" type="datetimeFigureOut">
              <a:rPr lang="en-AU" sz="1000" smtClean="0">
                <a:cs typeface="Arial" pitchFamily="34" charset="0"/>
              </a:rPr>
              <a:t>16/02/2023</a:t>
            </a:fld>
            <a:endParaRPr lang="en-AU" sz="1000" dirty="0">
              <a:cs typeface="Arial" pitchFamily="34" charset="0"/>
            </a:endParaRPr>
          </a:p>
        </p:txBody>
      </p:sp>
      <p:sp>
        <p:nvSpPr>
          <p:cNvPr id="4" name="Footer Placeholder 3"/>
          <p:cNvSpPr>
            <a:spLocks noGrp="1"/>
          </p:cNvSpPr>
          <p:nvPr>
            <p:ph type="ftr" sz="quarter" idx="2"/>
          </p:nvPr>
        </p:nvSpPr>
        <p:spPr>
          <a:xfrm>
            <a:off x="0" y="9378824"/>
            <a:ext cx="2945659" cy="493713"/>
          </a:xfrm>
          <a:prstGeom prst="rect">
            <a:avLst/>
          </a:prstGeom>
        </p:spPr>
        <p:txBody>
          <a:bodyPr vert="horz" lIns="72000" tIns="72000" rIns="72000" bIns="72000" rtlCol="0" anchor="b"/>
          <a:lstStyle>
            <a:lvl1pPr algn="l">
              <a:defRPr sz="1200"/>
            </a:lvl1pPr>
          </a:lstStyle>
          <a:p>
            <a:endParaRPr lang="en-AU" sz="1000" dirty="0">
              <a:cs typeface="Arial" pitchFamily="34" charset="0"/>
            </a:endParaRPr>
          </a:p>
        </p:txBody>
      </p:sp>
      <p:sp>
        <p:nvSpPr>
          <p:cNvPr id="5" name="Slide Number Placeholder 4"/>
          <p:cNvSpPr>
            <a:spLocks noGrp="1"/>
          </p:cNvSpPr>
          <p:nvPr>
            <p:ph type="sldNum" sz="quarter" idx="3"/>
          </p:nvPr>
        </p:nvSpPr>
        <p:spPr>
          <a:xfrm>
            <a:off x="5718513" y="9378824"/>
            <a:ext cx="1077590" cy="493713"/>
          </a:xfrm>
          <a:prstGeom prst="rect">
            <a:avLst/>
          </a:prstGeom>
        </p:spPr>
        <p:txBody>
          <a:bodyPr vert="horz" lIns="0" tIns="36000" rIns="91440" bIns="36000" rtlCol="0" anchor="b"/>
          <a:lstStyle>
            <a:lvl1pPr algn="r">
              <a:defRPr sz="1200"/>
            </a:lvl1pPr>
          </a:lstStyle>
          <a:p>
            <a:fld id="{AF84CFB5-B6E9-4915-957C-05CFA717E28F}" type="slidenum">
              <a:rPr lang="en-AU" sz="1000" smtClean="0">
                <a:cs typeface="Arial" pitchFamily="34" charset="0"/>
              </a:rPr>
              <a:t>‹#›</a:t>
            </a:fld>
            <a:endParaRPr lang="en-AU" sz="1000" dirty="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5530" y="82285"/>
            <a:ext cx="4973845" cy="411427"/>
          </a:xfrm>
          <a:prstGeom prst="rect">
            <a:avLst/>
          </a:prstGeom>
        </p:spPr>
        <p:txBody>
          <a:bodyPr vert="horz" lIns="0" tIns="0" rIns="0" bIns="0" rtlCol="0"/>
          <a:lstStyle>
            <a:lvl1pPr algn="l">
              <a:defRPr sz="1200">
                <a:latin typeface="+mn-lt"/>
              </a:defRPr>
            </a:lvl1pPr>
          </a:lstStyle>
          <a:p>
            <a:endParaRPr lang="en-AU" dirty="0"/>
          </a:p>
        </p:txBody>
      </p:sp>
      <p:sp>
        <p:nvSpPr>
          <p:cNvPr id="3" name="Date Placeholder 2"/>
          <p:cNvSpPr>
            <a:spLocks noGrp="1"/>
          </p:cNvSpPr>
          <p:nvPr>
            <p:ph type="dt" idx="1"/>
          </p:nvPr>
        </p:nvSpPr>
        <p:spPr>
          <a:xfrm>
            <a:off x="5351281" y="69943"/>
            <a:ext cx="1404853" cy="411427"/>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16/02/2023</a:t>
            </a:fld>
            <a:endParaRPr lang="en-AU" dirty="0"/>
          </a:p>
        </p:txBody>
      </p:sp>
      <p:sp>
        <p:nvSpPr>
          <p:cNvPr id="4" name="Slide Image Placeholder 3"/>
          <p:cNvSpPr>
            <a:spLocks noGrp="1" noRot="1" noChangeAspect="1"/>
          </p:cNvSpPr>
          <p:nvPr>
            <p:ph type="sldImg" idx="2"/>
          </p:nvPr>
        </p:nvSpPr>
        <p:spPr>
          <a:xfrm>
            <a:off x="-568325" y="585788"/>
            <a:ext cx="7926388" cy="4460875"/>
          </a:xfrm>
          <a:prstGeom prst="rect">
            <a:avLst/>
          </a:prstGeom>
          <a:noFill/>
          <a:ln w="3175">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66351" y="5374517"/>
            <a:ext cx="5457460" cy="3759164"/>
          </a:xfrm>
          <a:prstGeom prst="rect">
            <a:avLst/>
          </a:prstGeom>
        </p:spPr>
        <p:txBody>
          <a:bodyPr vert="horz" lIns="0" tIns="0" rIns="0" bIns="0" rtlCol="0">
            <a:normAutofit/>
          </a:bodyPr>
          <a:lstStyle/>
          <a:p>
            <a:pPr lvl="0"/>
            <a:r>
              <a:rPr lang="en-AU" noProof="0" dirty="0"/>
              <a:t>Click to edit Master text styles</a:t>
            </a:r>
          </a:p>
          <a:p>
            <a:pPr marL="0" lvl="1"/>
            <a:r>
              <a:rPr lang="en-AU" noProof="0" dirty="0"/>
              <a:t>Second level</a:t>
            </a:r>
          </a:p>
          <a:p>
            <a:pPr marL="144000" lvl="2" indent="-144000">
              <a:buFont typeface="Arial" pitchFamily="34" charset="0"/>
              <a:buChar char="•"/>
            </a:pPr>
            <a:r>
              <a:rPr lang="en-AU" noProof="0" dirty="0"/>
              <a:t>Third level</a:t>
            </a:r>
          </a:p>
          <a:p>
            <a:pPr marL="288000" lvl="3" indent="-144000">
              <a:buFont typeface="Arial" pitchFamily="34" charset="0"/>
              <a:buChar char="•"/>
            </a:pPr>
            <a:r>
              <a:rPr lang="en-AU" noProof="0" dirty="0"/>
              <a:t>Fourth level</a:t>
            </a:r>
          </a:p>
        </p:txBody>
      </p:sp>
      <p:sp>
        <p:nvSpPr>
          <p:cNvPr id="6" name="Footer Placeholder 5"/>
          <p:cNvSpPr>
            <a:spLocks noGrp="1"/>
          </p:cNvSpPr>
          <p:nvPr>
            <p:ph type="ftr" sz="quarter" idx="4"/>
          </p:nvPr>
        </p:nvSpPr>
        <p:spPr>
          <a:xfrm>
            <a:off x="75529" y="9378824"/>
            <a:ext cx="4758373" cy="388750"/>
          </a:xfrm>
          <a:prstGeom prst="rect">
            <a:avLst/>
          </a:prstGeom>
        </p:spPr>
        <p:txBody>
          <a:bodyPr vert="horz" lIns="91440" tIns="45720" rIns="91440" bIns="45720" rtlCol="0" anchor="b"/>
          <a:lstStyle>
            <a:lvl1pPr algn="l">
              <a:defRPr sz="1200">
                <a:latin typeface="+mn-lt"/>
                <a:cs typeface="Arial" pitchFamily="34" charset="0"/>
              </a:defRPr>
            </a:lvl1pPr>
          </a:lstStyle>
          <a:p>
            <a:endParaRPr lang="en-AU" dirty="0"/>
          </a:p>
        </p:txBody>
      </p:sp>
      <p:sp>
        <p:nvSpPr>
          <p:cNvPr id="7" name="Slide Number Placeholder 6"/>
          <p:cNvSpPr>
            <a:spLocks noGrp="1"/>
          </p:cNvSpPr>
          <p:nvPr>
            <p:ph type="sldNum" sz="quarter" idx="5"/>
          </p:nvPr>
        </p:nvSpPr>
        <p:spPr>
          <a:xfrm>
            <a:off x="5804459" y="9378824"/>
            <a:ext cx="980313" cy="388750"/>
          </a:xfrm>
          <a:prstGeom prst="rect">
            <a:avLst/>
          </a:prstGeom>
        </p:spPr>
        <p:txBody>
          <a:bodyPr vert="horz" lIns="91440" tIns="45720" rIns="91440" bIns="45720" rtlCol="0" anchor="b"/>
          <a:lstStyle>
            <a:lvl1pPr algn="r">
              <a:defRPr sz="1200">
                <a:latin typeface="+mn-lt"/>
              </a:defRPr>
            </a:lvl1pPr>
          </a:lstStyle>
          <a:p>
            <a:fld id="{D5A593CC-2149-4E6C-BC3C-0044C280ECB2}" type="slidenum">
              <a:rPr lang="en-AU" smtClean="0"/>
              <a:pPr/>
              <a:t>‹#›</a:t>
            </a:fld>
            <a:endParaRPr lang="en-AU" dirty="0"/>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b="1" kern="1200" dirty="0" smtClean="0">
        <a:solidFill>
          <a:schemeClr val="tx1"/>
        </a:solidFill>
        <a:latin typeface="+mn-lt"/>
        <a:ea typeface="+mn-ea"/>
        <a:cs typeface="Arial" pitchFamily="34" charset="0"/>
      </a:defRPr>
    </a:lvl1pPr>
    <a:lvl2pPr marL="457200" algn="l" defTabSz="914400" rtl="0" eaLnBrk="1" latinLnBrk="0" hangingPunct="1">
      <a:defRPr lang="en-US" sz="1200" kern="1200" dirty="0" smtClean="0">
        <a:solidFill>
          <a:schemeClr val="tx1"/>
        </a:solidFill>
        <a:latin typeface="Arial" pitchFamily="34" charset="0"/>
        <a:ea typeface="+mn-ea"/>
        <a:cs typeface="Arial" pitchFamily="34" charset="0"/>
      </a:defRPr>
    </a:lvl2pPr>
    <a:lvl3pPr marL="914400" algn="l" defTabSz="914400" rtl="0" eaLnBrk="1" latinLnBrk="0" hangingPunct="1">
      <a:defRPr lang="en-US" sz="1200" kern="1200" dirty="0" smtClean="0">
        <a:solidFill>
          <a:schemeClr val="tx1"/>
        </a:solidFill>
        <a:latin typeface="Arial" pitchFamily="34" charset="0"/>
        <a:ea typeface="+mn-ea"/>
        <a:cs typeface="Arial" pitchFamily="34" charset="0"/>
      </a:defRPr>
    </a:lvl3pPr>
    <a:lvl4pPr marL="1371600" algn="l" defTabSz="914400" rtl="0" eaLnBrk="1" latinLnBrk="0" hangingPunct="1">
      <a:defRPr lang="en-US" sz="1200" kern="1200" dirty="0" smtClean="0">
        <a:solidFill>
          <a:schemeClr val="tx1"/>
        </a:solidFill>
        <a:latin typeface="Arial" pitchFamily="34" charset="0"/>
        <a:ea typeface="+mn-ea"/>
        <a:cs typeface="Arial" pitchFamily="34" charset="0"/>
      </a:defRPr>
    </a:lvl4pPr>
    <a:lvl5pPr marL="1828800" algn="l" defTabSz="914400" rtl="0" eaLnBrk="1" latinLnBrk="0" hangingPunct="1">
      <a:defRPr lang="en-AU" sz="1200" kern="1200" baseline="0" dirty="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254055-6B03-49CE-88B9-613DF68EC1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43" y="0"/>
            <a:ext cx="9138701" cy="5145087"/>
          </a:xfrm>
          <a:prstGeom prst="rect">
            <a:avLst/>
          </a:prstGeom>
        </p:spPr>
      </p:pic>
      <p:pic>
        <p:nvPicPr>
          <p:cNvPr id="4" name="Picture 3">
            <a:extLst>
              <a:ext uri="{FF2B5EF4-FFF2-40B4-BE49-F238E27FC236}">
                <a16:creationId xmlns:a16="http://schemas.microsoft.com/office/drawing/2014/main" id="{7212E7E7-7ACF-4ECB-BD2F-98A28F169AA7}"/>
              </a:ext>
            </a:extLst>
          </p:cNvPr>
          <p:cNvPicPr>
            <a:picLocks noChangeAspect="1"/>
          </p:cNvPicPr>
          <p:nvPr userDrawn="1"/>
        </p:nvPicPr>
        <p:blipFill>
          <a:blip r:embed="rId3"/>
          <a:stretch>
            <a:fillRect/>
          </a:stretch>
        </p:blipFill>
        <p:spPr>
          <a:xfrm>
            <a:off x="352799" y="332234"/>
            <a:ext cx="792482" cy="1056196"/>
          </a:xfrm>
          <a:prstGeom prst="rect">
            <a:avLst/>
          </a:prstGeom>
        </p:spPr>
      </p:pic>
      <p:sp>
        <p:nvSpPr>
          <p:cNvPr id="10" name="Text Placeholder 9">
            <a:extLst>
              <a:ext uri="{FF2B5EF4-FFF2-40B4-BE49-F238E27FC236}">
                <a16:creationId xmlns:a16="http://schemas.microsoft.com/office/drawing/2014/main" id="{3BDA55AD-26F8-406E-B4FA-E4C26D9A3FF4}"/>
              </a:ext>
            </a:extLst>
          </p:cNvPr>
          <p:cNvSpPr>
            <a:spLocks noGrp="1"/>
          </p:cNvSpPr>
          <p:nvPr>
            <p:ph type="body" sz="quarter" idx="12"/>
          </p:nvPr>
        </p:nvSpPr>
        <p:spPr>
          <a:xfrm>
            <a:off x="1782484" y="2280509"/>
            <a:ext cx="5670630" cy="967110"/>
          </a:xfrm>
        </p:spPr>
        <p:txBody>
          <a:bodyPr/>
          <a:lstStyle>
            <a:lvl1pPr>
              <a:lnSpc>
                <a:spcPts val="2500"/>
              </a:lnSpc>
              <a:defRPr sz="2200" b="0">
                <a:solidFill>
                  <a:schemeClr val="accent2"/>
                </a:solidFill>
              </a:defRPr>
            </a:lvl1pPr>
            <a:lvl2pPr>
              <a:lnSpc>
                <a:spcPts val="1200"/>
              </a:lnSpc>
              <a:defRPr sz="1300" b="1" cap="all" baseline="0">
                <a:solidFill>
                  <a:schemeClr val="bg1"/>
                </a:solidFill>
                <a:latin typeface="+mj-lt"/>
              </a:defRPr>
            </a:lvl2pPr>
            <a:lvl3pPr marL="0" indent="0">
              <a:lnSpc>
                <a:spcPts val="2500"/>
              </a:lnSpc>
              <a:buFontTx/>
              <a:buNone/>
              <a:defRPr sz="2200">
                <a:solidFill>
                  <a:schemeClr val="accent2"/>
                </a:solidFill>
              </a:defRPr>
            </a:lvl3pPr>
            <a:lvl4pPr marL="0" indent="0">
              <a:lnSpc>
                <a:spcPts val="2500"/>
              </a:lnSpc>
              <a:buFontTx/>
              <a:buNone/>
              <a:defRPr sz="2200">
                <a:solidFill>
                  <a:schemeClr val="accent2"/>
                </a:solidFill>
              </a:defRPr>
            </a:lvl4pPr>
            <a:lvl5pPr marL="0" indent="0">
              <a:lnSpc>
                <a:spcPts val="2500"/>
              </a:lnSpc>
              <a:buFontTx/>
              <a:buNone/>
              <a:defRPr sz="2200">
                <a:solidFill>
                  <a:schemeClr val="accent2"/>
                </a:solidFill>
              </a:defRPr>
            </a:lvl5pPr>
          </a:lstStyle>
          <a:p>
            <a:pPr lvl="0"/>
            <a:r>
              <a:rPr lang="en-US"/>
              <a:t>Edit Master text styles</a:t>
            </a:r>
          </a:p>
          <a:p>
            <a:pPr lvl="1"/>
            <a:r>
              <a:rPr lang="en-US"/>
              <a:t>Second level</a:t>
            </a:r>
          </a:p>
        </p:txBody>
      </p:sp>
      <p:pic>
        <p:nvPicPr>
          <p:cNvPr id="14" name="Picture 13">
            <a:extLst>
              <a:ext uri="{FF2B5EF4-FFF2-40B4-BE49-F238E27FC236}">
                <a16:creationId xmlns:a16="http://schemas.microsoft.com/office/drawing/2014/main" id="{2B17ACDE-0D20-4108-A53F-263CBA2E00E2}"/>
              </a:ext>
            </a:extLst>
          </p:cNvPr>
          <p:cNvPicPr>
            <a:picLocks noChangeAspect="1"/>
          </p:cNvPicPr>
          <p:nvPr userDrawn="1"/>
        </p:nvPicPr>
        <p:blipFill>
          <a:blip r:embed="rId4"/>
          <a:stretch>
            <a:fillRect/>
          </a:stretch>
        </p:blipFill>
        <p:spPr>
          <a:xfrm>
            <a:off x="487880" y="4175100"/>
            <a:ext cx="522321" cy="624841"/>
          </a:xfrm>
          <a:prstGeom prst="rect">
            <a:avLst/>
          </a:prstGeom>
        </p:spPr>
      </p:pic>
      <p:sp>
        <p:nvSpPr>
          <p:cNvPr id="5" name="Text Placeholder 4">
            <a:extLst>
              <a:ext uri="{FF2B5EF4-FFF2-40B4-BE49-F238E27FC236}">
                <a16:creationId xmlns:a16="http://schemas.microsoft.com/office/drawing/2014/main" id="{CF7FA8E9-06E7-4D6F-B717-FFEA068CB5DB}"/>
              </a:ext>
            </a:extLst>
          </p:cNvPr>
          <p:cNvSpPr>
            <a:spLocks noGrp="1"/>
          </p:cNvSpPr>
          <p:nvPr>
            <p:ph type="body" sz="quarter" idx="13" hasCustomPrompt="1"/>
          </p:nvPr>
        </p:nvSpPr>
        <p:spPr>
          <a:xfrm>
            <a:off x="1782763" y="3940084"/>
            <a:ext cx="2430462" cy="900113"/>
          </a:xfrm>
        </p:spPr>
        <p:txBody>
          <a:bodyPr/>
          <a:lstStyle>
            <a:lvl1pPr>
              <a:lnSpc>
                <a:spcPts val="1300"/>
              </a:lnSpc>
              <a:spcAft>
                <a:spcPts val="150"/>
              </a:spcAft>
              <a:defRPr sz="1300" cap="all" baseline="0">
                <a:solidFill>
                  <a:schemeClr val="bg1"/>
                </a:solidFill>
              </a:defRPr>
            </a:lvl1pPr>
            <a:lvl2pPr>
              <a:spcAft>
                <a:spcPts val="600"/>
              </a:spcAft>
              <a:defRPr sz="1300">
                <a:solidFill>
                  <a:schemeClr val="bg1"/>
                </a:solidFill>
              </a:defRPr>
            </a:lvl2pPr>
            <a:lvl3pPr marL="0" indent="0">
              <a:buFontTx/>
              <a:buNone/>
              <a:defRPr sz="1300" b="1">
                <a:solidFill>
                  <a:schemeClr val="bg1"/>
                </a:solidFill>
                <a:latin typeface="+mj-lt"/>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3</a:t>
            </a:r>
          </a:p>
        </p:txBody>
      </p:sp>
      <p:sp>
        <p:nvSpPr>
          <p:cNvPr id="11" name="Title 2">
            <a:extLst>
              <a:ext uri="{FF2B5EF4-FFF2-40B4-BE49-F238E27FC236}">
                <a16:creationId xmlns:a16="http://schemas.microsoft.com/office/drawing/2014/main" id="{FE25FDAA-8EEA-4A43-92B3-C0C10A2B5EBE}"/>
              </a:ext>
            </a:extLst>
          </p:cNvPr>
          <p:cNvSpPr>
            <a:spLocks noGrp="1"/>
          </p:cNvSpPr>
          <p:nvPr>
            <p:ph type="title" hasCustomPrompt="1"/>
          </p:nvPr>
        </p:nvSpPr>
        <p:spPr>
          <a:xfrm>
            <a:off x="1781971" y="1677928"/>
            <a:ext cx="5626138" cy="562475"/>
          </a:xfrm>
        </p:spPr>
        <p:txBody>
          <a:bodyPr/>
          <a:lstStyle>
            <a:lvl1pPr>
              <a:lnSpc>
                <a:spcPts val="4400"/>
              </a:lnSpc>
              <a:defRPr sz="4400" cap="all"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a:t>
            </a:r>
            <a:endParaRPr lang="en-AU" dirty="0"/>
          </a:p>
        </p:txBody>
      </p:sp>
    </p:spTree>
    <p:extLst>
      <p:ext uri="{BB962C8B-B14F-4D97-AF65-F5344CB8AC3E}">
        <p14:creationId xmlns:p14="http://schemas.microsoft.com/office/powerpoint/2010/main" val="3136349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_Two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p:txBody>
          <a:bodyPr/>
          <a:lstStyle/>
          <a:p>
            <a:r>
              <a:rPr lang="en-US"/>
              <a:t>Click to edit Master title style</a:t>
            </a:r>
            <a:endParaRPr lang="en-AU" dirty="0"/>
          </a:p>
        </p:txBody>
      </p:sp>
      <p:sp>
        <p:nvSpPr>
          <p:cNvPr id="8" name="Text Placeholder 4">
            <a:extLst>
              <a:ext uri="{FF2B5EF4-FFF2-40B4-BE49-F238E27FC236}">
                <a16:creationId xmlns:a16="http://schemas.microsoft.com/office/drawing/2014/main" id="{9E9EE0F9-F23B-4BBB-AD24-84B7542C4641}"/>
              </a:ext>
            </a:extLst>
          </p:cNvPr>
          <p:cNvSpPr>
            <a:spLocks noGrp="1"/>
          </p:cNvSpPr>
          <p:nvPr>
            <p:ph type="body" sz="quarter" idx="14"/>
          </p:nvPr>
        </p:nvSpPr>
        <p:spPr>
          <a:xfrm>
            <a:off x="3376280" y="1114615"/>
            <a:ext cx="2415878" cy="3350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227ECACC-9CC2-47C6-9643-086A4A8F5D72}"/>
              </a:ext>
            </a:extLst>
          </p:cNvPr>
          <p:cNvSpPr>
            <a:spLocks noGrp="1"/>
          </p:cNvSpPr>
          <p:nvPr>
            <p:ph type="body" sz="quarter" idx="15"/>
          </p:nvPr>
        </p:nvSpPr>
        <p:spPr>
          <a:xfrm>
            <a:off x="352800" y="682625"/>
            <a:ext cx="7127040" cy="302269"/>
          </a:xfrm>
        </p:spPr>
        <p:txBody>
          <a:bodyPr/>
          <a:lstStyle>
            <a:lvl1pPr>
              <a:lnSpc>
                <a:spcPts val="1700"/>
              </a:lnSpc>
              <a:spcAft>
                <a:spcPts val="0"/>
              </a:spcAft>
              <a:defRPr sz="1700" b="0">
                <a:solidFill>
                  <a:srgbClr val="696D6F"/>
                </a:solidFill>
              </a:defRPr>
            </a:lvl1pPr>
            <a:lvl2pPr>
              <a:lnSpc>
                <a:spcPts val="1900"/>
              </a:lnSpc>
              <a:spcAft>
                <a:spcPts val="0"/>
              </a:spcAft>
              <a:defRPr sz="1700" b="0"/>
            </a:lvl2pPr>
            <a:lvl3pPr marL="0" indent="0">
              <a:lnSpc>
                <a:spcPts val="1900"/>
              </a:lnSpc>
              <a:spcAft>
                <a:spcPts val="0"/>
              </a:spcAft>
              <a:buFontTx/>
              <a:buNone/>
              <a:defRPr sz="1700" b="0"/>
            </a:lvl3pPr>
            <a:lvl4pPr marL="0" indent="0">
              <a:lnSpc>
                <a:spcPts val="1900"/>
              </a:lnSpc>
              <a:spcAft>
                <a:spcPts val="0"/>
              </a:spcAft>
              <a:buFontTx/>
              <a:buNone/>
              <a:defRPr sz="1700" b="0"/>
            </a:lvl4pPr>
            <a:lvl5pPr marL="0" indent="0">
              <a:lnSpc>
                <a:spcPts val="1900"/>
              </a:lnSpc>
              <a:spcAft>
                <a:spcPts val="0"/>
              </a:spcAft>
              <a:buFontTx/>
              <a:buNone/>
              <a:defRPr sz="1700" b="0"/>
            </a:lvl5pPr>
          </a:lstStyle>
          <a:p>
            <a:pPr lvl="0"/>
            <a:r>
              <a:rPr lang="en-US"/>
              <a:t>Edit Master text styles</a:t>
            </a:r>
          </a:p>
        </p:txBody>
      </p:sp>
      <p:sp>
        <p:nvSpPr>
          <p:cNvPr id="7" name="Picture Placeholder 6">
            <a:extLst>
              <a:ext uri="{FF2B5EF4-FFF2-40B4-BE49-F238E27FC236}">
                <a16:creationId xmlns:a16="http://schemas.microsoft.com/office/drawing/2014/main" id="{CFDED45A-E06C-47EA-92E1-37ACD8EDA647}"/>
              </a:ext>
            </a:extLst>
          </p:cNvPr>
          <p:cNvSpPr>
            <a:spLocks noGrp="1"/>
          </p:cNvSpPr>
          <p:nvPr>
            <p:ph type="pic" sz="quarter" idx="16"/>
          </p:nvPr>
        </p:nvSpPr>
        <p:spPr>
          <a:xfrm>
            <a:off x="6399760" y="1112400"/>
            <a:ext cx="2412000" cy="3350063"/>
          </a:xfrm>
        </p:spPr>
        <p:txBody>
          <a:bodyPr/>
          <a:lstStyle/>
          <a:p>
            <a:r>
              <a:rPr lang="en-US"/>
              <a:t>Click icon to add picture</a:t>
            </a:r>
            <a:endParaRPr lang="en-AU" dirty="0"/>
          </a:p>
        </p:txBody>
      </p:sp>
      <p:sp>
        <p:nvSpPr>
          <p:cNvPr id="12" name="Text Placeholder 4">
            <a:extLst>
              <a:ext uri="{FF2B5EF4-FFF2-40B4-BE49-F238E27FC236}">
                <a16:creationId xmlns:a16="http://schemas.microsoft.com/office/drawing/2014/main" id="{EF435932-01CA-4C6A-BF37-08296DB6B0B9}"/>
              </a:ext>
            </a:extLst>
          </p:cNvPr>
          <p:cNvSpPr>
            <a:spLocks noGrp="1"/>
          </p:cNvSpPr>
          <p:nvPr>
            <p:ph type="body" sz="quarter" idx="17"/>
          </p:nvPr>
        </p:nvSpPr>
        <p:spPr>
          <a:xfrm>
            <a:off x="352800" y="1112401"/>
            <a:ext cx="2415878" cy="3345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Slide Number Placeholder 5">
            <a:extLst>
              <a:ext uri="{FF2B5EF4-FFF2-40B4-BE49-F238E27FC236}">
                <a16:creationId xmlns:a16="http://schemas.microsoft.com/office/drawing/2014/main" id="{C7470139-A103-4CB3-AA04-5BF437D18CED}"/>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14" name="Footer Placeholder 4">
            <a:extLst>
              <a:ext uri="{FF2B5EF4-FFF2-40B4-BE49-F238E27FC236}">
                <a16:creationId xmlns:a16="http://schemas.microsoft.com/office/drawing/2014/main" id="{AF27D884-F59F-478F-A0BD-25544CEBE20E}"/>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15" name="Date Placeholder 3">
            <a:extLst>
              <a:ext uri="{FF2B5EF4-FFF2-40B4-BE49-F238E27FC236}">
                <a16:creationId xmlns:a16="http://schemas.microsoft.com/office/drawing/2014/main" id="{022064C1-CC08-4184-ABAF-620B4BE52735}"/>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1880474576"/>
      </p:ext>
    </p:extLst>
  </p:cSld>
  <p:clrMapOvr>
    <a:masterClrMapping/>
  </p:clrMapOvr>
  <p:extLst>
    <p:ext uri="{DCECCB84-F9BA-43D5-87BE-67443E8EF086}">
      <p15:sldGuideLst xmlns:p15="http://schemas.microsoft.com/office/powerpoint/2012/main">
        <p15:guide id="1" orient="horz" pos="1649">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_Two Content">
    <p:bg>
      <p:bgPr>
        <a:solidFill>
          <a:schemeClr val="accent1"/>
        </a:solidFill>
        <a:effectLst/>
      </p:bgPr>
    </p:bg>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dirty="0"/>
          </a:p>
        </p:txBody>
      </p:sp>
      <p:sp>
        <p:nvSpPr>
          <p:cNvPr id="8" name="Text Placeholder 4">
            <a:extLst>
              <a:ext uri="{FF2B5EF4-FFF2-40B4-BE49-F238E27FC236}">
                <a16:creationId xmlns:a16="http://schemas.microsoft.com/office/drawing/2014/main" id="{9E9EE0F9-F23B-4BBB-AD24-84B7542C4641}"/>
              </a:ext>
            </a:extLst>
          </p:cNvPr>
          <p:cNvSpPr>
            <a:spLocks noGrp="1"/>
          </p:cNvSpPr>
          <p:nvPr>
            <p:ph type="body" sz="quarter" idx="14"/>
          </p:nvPr>
        </p:nvSpPr>
        <p:spPr>
          <a:xfrm>
            <a:off x="4677196" y="1112400"/>
            <a:ext cx="4154831" cy="33500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227ECACC-9CC2-47C6-9643-086A4A8F5D72}"/>
              </a:ext>
            </a:extLst>
          </p:cNvPr>
          <p:cNvSpPr>
            <a:spLocks noGrp="1"/>
          </p:cNvSpPr>
          <p:nvPr>
            <p:ph type="body" sz="quarter" idx="15"/>
          </p:nvPr>
        </p:nvSpPr>
        <p:spPr>
          <a:xfrm>
            <a:off x="352800" y="682625"/>
            <a:ext cx="7127040" cy="302269"/>
          </a:xfrm>
        </p:spPr>
        <p:txBody>
          <a:bodyPr/>
          <a:lstStyle>
            <a:lvl1pPr>
              <a:lnSpc>
                <a:spcPts val="1700"/>
              </a:lnSpc>
              <a:spcAft>
                <a:spcPts val="0"/>
              </a:spcAft>
              <a:defRPr sz="1700" b="0">
                <a:solidFill>
                  <a:schemeClr val="bg1"/>
                </a:solidFill>
              </a:defRPr>
            </a:lvl1pPr>
            <a:lvl2pPr>
              <a:lnSpc>
                <a:spcPts val="1900"/>
              </a:lnSpc>
              <a:spcAft>
                <a:spcPts val="0"/>
              </a:spcAft>
              <a:defRPr sz="1700" b="0"/>
            </a:lvl2pPr>
            <a:lvl3pPr marL="0" indent="0">
              <a:lnSpc>
                <a:spcPts val="1900"/>
              </a:lnSpc>
              <a:spcAft>
                <a:spcPts val="0"/>
              </a:spcAft>
              <a:buFontTx/>
              <a:buNone/>
              <a:defRPr sz="1700" b="0"/>
            </a:lvl3pPr>
            <a:lvl4pPr marL="0" indent="0">
              <a:lnSpc>
                <a:spcPts val="1900"/>
              </a:lnSpc>
              <a:spcAft>
                <a:spcPts val="0"/>
              </a:spcAft>
              <a:buFontTx/>
              <a:buNone/>
              <a:defRPr sz="1700" b="0"/>
            </a:lvl4pPr>
            <a:lvl5pPr marL="0" indent="0">
              <a:lnSpc>
                <a:spcPts val="1900"/>
              </a:lnSpc>
              <a:spcAft>
                <a:spcPts val="0"/>
              </a:spcAft>
              <a:buFontTx/>
              <a:buNone/>
              <a:defRPr sz="1700" b="0"/>
            </a:lvl5pPr>
          </a:lstStyle>
          <a:p>
            <a:pPr lvl="0"/>
            <a:r>
              <a:rPr lang="en-US"/>
              <a:t>Edit Master text styles</a:t>
            </a:r>
          </a:p>
        </p:txBody>
      </p:sp>
      <p:sp>
        <p:nvSpPr>
          <p:cNvPr id="7" name="Text Placeholder 4">
            <a:extLst>
              <a:ext uri="{FF2B5EF4-FFF2-40B4-BE49-F238E27FC236}">
                <a16:creationId xmlns:a16="http://schemas.microsoft.com/office/drawing/2014/main" id="{00C4350E-C924-4A50-8E80-4F3D22CC281E}"/>
              </a:ext>
            </a:extLst>
          </p:cNvPr>
          <p:cNvSpPr>
            <a:spLocks noGrp="1"/>
          </p:cNvSpPr>
          <p:nvPr>
            <p:ph type="body" sz="quarter" idx="16"/>
          </p:nvPr>
        </p:nvSpPr>
        <p:spPr>
          <a:xfrm>
            <a:off x="352800" y="1112400"/>
            <a:ext cx="4201007" cy="33500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9" name="Picture 8">
            <a:extLst>
              <a:ext uri="{FF2B5EF4-FFF2-40B4-BE49-F238E27FC236}">
                <a16:creationId xmlns:a16="http://schemas.microsoft.com/office/drawing/2014/main" id="{5243D89E-9DE1-4C1F-AA36-AE896B7A01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0421" r="2601" b="41067"/>
          <a:stretch/>
        </p:blipFill>
        <p:spPr>
          <a:xfrm>
            <a:off x="1127" y="4604221"/>
            <a:ext cx="9170399" cy="539420"/>
          </a:xfrm>
          <a:prstGeom prst="rect">
            <a:avLst/>
          </a:prstGeom>
        </p:spPr>
      </p:pic>
      <p:pic>
        <p:nvPicPr>
          <p:cNvPr id="3" name="Picture 2">
            <a:extLst>
              <a:ext uri="{FF2B5EF4-FFF2-40B4-BE49-F238E27FC236}">
                <a16:creationId xmlns:a16="http://schemas.microsoft.com/office/drawing/2014/main" id="{E3F6249C-0457-4447-902C-20BBA418DF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7200" y="410400"/>
            <a:ext cx="1252731" cy="332233"/>
          </a:xfrm>
          <a:prstGeom prst="rect">
            <a:avLst/>
          </a:prstGeom>
        </p:spPr>
      </p:pic>
      <p:sp>
        <p:nvSpPr>
          <p:cNvPr id="12" name="Slide Number Placeholder 5">
            <a:extLst>
              <a:ext uri="{FF2B5EF4-FFF2-40B4-BE49-F238E27FC236}">
                <a16:creationId xmlns:a16="http://schemas.microsoft.com/office/drawing/2014/main" id="{A33A3825-266C-4549-8AB8-EF527D8A58C4}"/>
              </a:ext>
            </a:extLst>
          </p:cNvPr>
          <p:cNvSpPr txBox="1">
            <a:spLocks/>
          </p:cNvSpPr>
          <p:nvPr userDrawn="1"/>
        </p:nvSpPr>
        <p:spPr>
          <a:xfrm>
            <a:off x="340711" y="4766505"/>
            <a:ext cx="167668" cy="162051"/>
          </a:xfrm>
          <a:prstGeom prst="rect">
            <a:avLst/>
          </a:prstGeom>
        </p:spPr>
        <p:txBody>
          <a:bodyPr vert="horz" lIns="0" tIns="0" rIns="0" bIns="0" rtlCol="0" anchor="ctr"/>
          <a:lstStyle>
            <a:defPPr>
              <a:defRPr lang="en-US"/>
            </a:defPPr>
            <a:lvl1pPr marL="0" algn="l" defTabSz="914400" rtl="0" eaLnBrk="1" latinLnBrk="0" hangingPunct="1">
              <a:defRPr lang="en-AU" sz="1100" b="1" kern="1200" smtClean="0">
                <a:solidFill>
                  <a:schemeClr val="accent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B70CE-F4BC-4B6F-A663-B479B5E51611}" type="slidenum">
              <a:rPr lang="en-AU" smtClean="0"/>
              <a:pPr/>
              <a:t>‹#›</a:t>
            </a:fld>
            <a:endParaRPr lang="en-AU" dirty="0"/>
          </a:p>
        </p:txBody>
      </p:sp>
      <p:sp>
        <p:nvSpPr>
          <p:cNvPr id="14" name="Footer Placeholder 4">
            <a:extLst>
              <a:ext uri="{FF2B5EF4-FFF2-40B4-BE49-F238E27FC236}">
                <a16:creationId xmlns:a16="http://schemas.microsoft.com/office/drawing/2014/main" id="{AF8BFF68-B9A4-43EA-B932-38EFB50E8B68}"/>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17" name="Date Placeholder 3">
            <a:extLst>
              <a:ext uri="{FF2B5EF4-FFF2-40B4-BE49-F238E27FC236}">
                <a16:creationId xmlns:a16="http://schemas.microsoft.com/office/drawing/2014/main" id="{538D4AD1-4EE6-4690-AA28-1F1612BA9741}"/>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8293488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49">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_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p:txBody>
          <a:body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27ECACC-9CC2-47C6-9643-086A4A8F5D72}"/>
              </a:ext>
            </a:extLst>
          </p:cNvPr>
          <p:cNvSpPr>
            <a:spLocks noGrp="1"/>
          </p:cNvSpPr>
          <p:nvPr>
            <p:ph type="body" sz="quarter" idx="15"/>
          </p:nvPr>
        </p:nvSpPr>
        <p:spPr>
          <a:xfrm>
            <a:off x="352800" y="682625"/>
            <a:ext cx="7127040" cy="302269"/>
          </a:xfrm>
        </p:spPr>
        <p:txBody>
          <a:bodyPr/>
          <a:lstStyle>
            <a:lvl1pPr>
              <a:lnSpc>
                <a:spcPts val="1700"/>
              </a:lnSpc>
              <a:spcAft>
                <a:spcPts val="0"/>
              </a:spcAft>
              <a:defRPr sz="1700" b="0">
                <a:solidFill>
                  <a:srgbClr val="696D6F"/>
                </a:solidFill>
              </a:defRPr>
            </a:lvl1pPr>
            <a:lvl2pPr>
              <a:lnSpc>
                <a:spcPts val="1900"/>
              </a:lnSpc>
              <a:spcAft>
                <a:spcPts val="0"/>
              </a:spcAft>
              <a:defRPr sz="1700" b="0"/>
            </a:lvl2pPr>
            <a:lvl3pPr marL="0" indent="0">
              <a:lnSpc>
                <a:spcPts val="1900"/>
              </a:lnSpc>
              <a:spcAft>
                <a:spcPts val="0"/>
              </a:spcAft>
              <a:buFontTx/>
              <a:buNone/>
              <a:defRPr sz="1700" b="0"/>
            </a:lvl3pPr>
            <a:lvl4pPr marL="0" indent="0">
              <a:lnSpc>
                <a:spcPts val="1900"/>
              </a:lnSpc>
              <a:spcAft>
                <a:spcPts val="0"/>
              </a:spcAft>
              <a:buFontTx/>
              <a:buNone/>
              <a:defRPr sz="1700" b="0"/>
            </a:lvl4pPr>
            <a:lvl5pPr marL="0" indent="0">
              <a:lnSpc>
                <a:spcPts val="1900"/>
              </a:lnSpc>
              <a:spcAft>
                <a:spcPts val="0"/>
              </a:spcAft>
              <a:buFontTx/>
              <a:buNone/>
              <a:defRPr sz="1700" b="0"/>
            </a:lvl5pPr>
          </a:lstStyle>
          <a:p>
            <a:pPr lvl="0"/>
            <a:r>
              <a:rPr lang="en-US"/>
              <a:t>Edit Master text styles</a:t>
            </a:r>
          </a:p>
        </p:txBody>
      </p:sp>
      <p:sp>
        <p:nvSpPr>
          <p:cNvPr id="7" name="Picture Placeholder 6">
            <a:extLst>
              <a:ext uri="{FF2B5EF4-FFF2-40B4-BE49-F238E27FC236}">
                <a16:creationId xmlns:a16="http://schemas.microsoft.com/office/drawing/2014/main" id="{CFDED45A-E06C-47EA-92E1-37ACD8EDA647}"/>
              </a:ext>
            </a:extLst>
          </p:cNvPr>
          <p:cNvSpPr>
            <a:spLocks noGrp="1"/>
          </p:cNvSpPr>
          <p:nvPr>
            <p:ph type="pic" sz="quarter" idx="16"/>
          </p:nvPr>
        </p:nvSpPr>
        <p:spPr>
          <a:xfrm>
            <a:off x="6416726" y="1108075"/>
            <a:ext cx="2412000" cy="3350063"/>
          </a:xfrm>
        </p:spPr>
        <p:txBody>
          <a:bodyPr/>
          <a:lstStyle/>
          <a:p>
            <a:r>
              <a:rPr lang="en-US"/>
              <a:t>Click icon to add picture</a:t>
            </a:r>
            <a:endParaRPr lang="en-AU" dirty="0"/>
          </a:p>
        </p:txBody>
      </p:sp>
      <p:sp>
        <p:nvSpPr>
          <p:cNvPr id="9" name="Text Placeholder 4">
            <a:extLst>
              <a:ext uri="{FF2B5EF4-FFF2-40B4-BE49-F238E27FC236}">
                <a16:creationId xmlns:a16="http://schemas.microsoft.com/office/drawing/2014/main" id="{E644DBAB-5616-49A3-B571-A1403DC320D3}"/>
              </a:ext>
            </a:extLst>
          </p:cNvPr>
          <p:cNvSpPr>
            <a:spLocks noGrp="1"/>
          </p:cNvSpPr>
          <p:nvPr>
            <p:ph type="body" sz="quarter" idx="14"/>
          </p:nvPr>
        </p:nvSpPr>
        <p:spPr>
          <a:xfrm>
            <a:off x="352800" y="1112400"/>
            <a:ext cx="5480134" cy="3350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Slide Number Placeholder 5">
            <a:extLst>
              <a:ext uri="{FF2B5EF4-FFF2-40B4-BE49-F238E27FC236}">
                <a16:creationId xmlns:a16="http://schemas.microsoft.com/office/drawing/2014/main" id="{1A675D55-8A9B-4C90-995A-864BD6025ACF}"/>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13" name="Footer Placeholder 4">
            <a:extLst>
              <a:ext uri="{FF2B5EF4-FFF2-40B4-BE49-F238E27FC236}">
                <a16:creationId xmlns:a16="http://schemas.microsoft.com/office/drawing/2014/main" id="{1F7AC14A-D8B9-4520-A21E-FB9FA2A133AD}"/>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14" name="Date Placeholder 3">
            <a:extLst>
              <a:ext uri="{FF2B5EF4-FFF2-40B4-BE49-F238E27FC236}">
                <a16:creationId xmlns:a16="http://schemas.microsoft.com/office/drawing/2014/main" id="{88ED6A83-33BC-4092-B1D3-748E4D3EFD2E}"/>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2370268302"/>
      </p:ext>
    </p:extLst>
  </p:cSld>
  <p:clrMapOvr>
    <a:masterClrMapping/>
  </p:clrMapOvr>
  <p:extLst>
    <p:ext uri="{DCECCB84-F9BA-43D5-87BE-67443E8EF086}">
      <p15:sldGuideLst xmlns:p15="http://schemas.microsoft.com/office/powerpoint/2012/main">
        <p15:guide id="1" orient="horz" pos="1649">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_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p:txBody>
          <a:body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27ECACC-9CC2-47C6-9643-086A4A8F5D72}"/>
              </a:ext>
            </a:extLst>
          </p:cNvPr>
          <p:cNvSpPr>
            <a:spLocks noGrp="1"/>
          </p:cNvSpPr>
          <p:nvPr>
            <p:ph type="body" sz="quarter" idx="15"/>
          </p:nvPr>
        </p:nvSpPr>
        <p:spPr>
          <a:xfrm>
            <a:off x="352800" y="682625"/>
            <a:ext cx="7127040" cy="302269"/>
          </a:xfrm>
        </p:spPr>
        <p:txBody>
          <a:bodyPr/>
          <a:lstStyle>
            <a:lvl1pPr>
              <a:lnSpc>
                <a:spcPts val="1700"/>
              </a:lnSpc>
              <a:spcAft>
                <a:spcPts val="0"/>
              </a:spcAft>
              <a:defRPr sz="1700" b="0">
                <a:solidFill>
                  <a:srgbClr val="696D6F"/>
                </a:solidFill>
              </a:defRPr>
            </a:lvl1pPr>
            <a:lvl2pPr>
              <a:lnSpc>
                <a:spcPts val="1900"/>
              </a:lnSpc>
              <a:spcAft>
                <a:spcPts val="0"/>
              </a:spcAft>
              <a:defRPr sz="1700" b="0"/>
            </a:lvl2pPr>
            <a:lvl3pPr marL="0" indent="0">
              <a:lnSpc>
                <a:spcPts val="1900"/>
              </a:lnSpc>
              <a:spcAft>
                <a:spcPts val="0"/>
              </a:spcAft>
              <a:buFontTx/>
              <a:buNone/>
              <a:defRPr sz="1700" b="0"/>
            </a:lvl3pPr>
            <a:lvl4pPr marL="0" indent="0">
              <a:lnSpc>
                <a:spcPts val="1900"/>
              </a:lnSpc>
              <a:spcAft>
                <a:spcPts val="0"/>
              </a:spcAft>
              <a:buFontTx/>
              <a:buNone/>
              <a:defRPr sz="1700" b="0"/>
            </a:lvl4pPr>
            <a:lvl5pPr marL="0" indent="0">
              <a:lnSpc>
                <a:spcPts val="1900"/>
              </a:lnSpc>
              <a:spcAft>
                <a:spcPts val="0"/>
              </a:spcAft>
              <a:buFontTx/>
              <a:buNone/>
              <a:defRPr sz="1700" b="0"/>
            </a:lvl5pPr>
          </a:lstStyle>
          <a:p>
            <a:pPr lvl="0"/>
            <a:r>
              <a:rPr lang="en-US"/>
              <a:t>Edit Master text styles</a:t>
            </a:r>
          </a:p>
        </p:txBody>
      </p:sp>
      <p:sp>
        <p:nvSpPr>
          <p:cNvPr id="7" name="Picture Placeholder 6">
            <a:extLst>
              <a:ext uri="{FF2B5EF4-FFF2-40B4-BE49-F238E27FC236}">
                <a16:creationId xmlns:a16="http://schemas.microsoft.com/office/drawing/2014/main" id="{CFDED45A-E06C-47EA-92E1-37ACD8EDA647}"/>
              </a:ext>
            </a:extLst>
          </p:cNvPr>
          <p:cNvSpPr>
            <a:spLocks noGrp="1"/>
          </p:cNvSpPr>
          <p:nvPr>
            <p:ph type="pic" sz="quarter" idx="16"/>
          </p:nvPr>
        </p:nvSpPr>
        <p:spPr>
          <a:xfrm>
            <a:off x="6111460" y="1112400"/>
            <a:ext cx="2700300" cy="3350063"/>
          </a:xfrm>
        </p:spPr>
        <p:txBody>
          <a:bodyPr/>
          <a:lstStyle/>
          <a:p>
            <a:r>
              <a:rPr lang="en-US"/>
              <a:t>Click icon to add picture</a:t>
            </a:r>
            <a:endParaRPr lang="en-AU" dirty="0"/>
          </a:p>
        </p:txBody>
      </p:sp>
      <p:sp>
        <p:nvSpPr>
          <p:cNvPr id="12" name="Text Placeholder 4">
            <a:extLst>
              <a:ext uri="{FF2B5EF4-FFF2-40B4-BE49-F238E27FC236}">
                <a16:creationId xmlns:a16="http://schemas.microsoft.com/office/drawing/2014/main" id="{EF435932-01CA-4C6A-BF37-08296DB6B0B9}"/>
              </a:ext>
            </a:extLst>
          </p:cNvPr>
          <p:cNvSpPr>
            <a:spLocks noGrp="1"/>
          </p:cNvSpPr>
          <p:nvPr>
            <p:ph type="body" sz="quarter" idx="17"/>
          </p:nvPr>
        </p:nvSpPr>
        <p:spPr>
          <a:xfrm>
            <a:off x="352800" y="1112401"/>
            <a:ext cx="2415878" cy="3345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Picture Placeholder 2">
            <a:extLst>
              <a:ext uri="{FF2B5EF4-FFF2-40B4-BE49-F238E27FC236}">
                <a16:creationId xmlns:a16="http://schemas.microsoft.com/office/drawing/2014/main" id="{0D2CC5D2-42EF-41FF-92E4-5BDED0B673D7}"/>
              </a:ext>
            </a:extLst>
          </p:cNvPr>
          <p:cNvSpPr>
            <a:spLocks noGrp="1"/>
          </p:cNvSpPr>
          <p:nvPr>
            <p:ph type="pic" sz="quarter" idx="18"/>
          </p:nvPr>
        </p:nvSpPr>
        <p:spPr>
          <a:xfrm>
            <a:off x="3222644" y="1112838"/>
            <a:ext cx="2700300" cy="3344862"/>
          </a:xfrm>
        </p:spPr>
        <p:txBody>
          <a:bodyPr/>
          <a:lstStyle/>
          <a:p>
            <a:r>
              <a:rPr lang="en-US"/>
              <a:t>Click icon to add picture</a:t>
            </a:r>
            <a:endParaRPr lang="en-AU" dirty="0"/>
          </a:p>
        </p:txBody>
      </p:sp>
      <p:sp>
        <p:nvSpPr>
          <p:cNvPr id="8" name="Slide Number Placeholder 5">
            <a:extLst>
              <a:ext uri="{FF2B5EF4-FFF2-40B4-BE49-F238E27FC236}">
                <a16:creationId xmlns:a16="http://schemas.microsoft.com/office/drawing/2014/main" id="{C604D396-944E-4B89-BF09-FBE4DB43B94E}"/>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9" name="Footer Placeholder 4">
            <a:extLst>
              <a:ext uri="{FF2B5EF4-FFF2-40B4-BE49-F238E27FC236}">
                <a16:creationId xmlns:a16="http://schemas.microsoft.com/office/drawing/2014/main" id="{557D056A-2A27-4B16-8107-E2968F0E93D1}"/>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10" name="Date Placeholder 3">
            <a:extLst>
              <a:ext uri="{FF2B5EF4-FFF2-40B4-BE49-F238E27FC236}">
                <a16:creationId xmlns:a16="http://schemas.microsoft.com/office/drawing/2014/main" id="{DA78E064-EE6A-47CF-BDEA-AC2B3AFA0051}"/>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4068787516"/>
      </p:ext>
    </p:extLst>
  </p:cSld>
  <p:clrMapOvr>
    <a:masterClrMapping/>
  </p:clrMapOvr>
  <p:extLst>
    <p:ext uri="{DCECCB84-F9BA-43D5-87BE-67443E8EF086}">
      <p15:sldGuideLst xmlns:p15="http://schemas.microsoft.com/office/powerpoint/2012/main">
        <p15:guide id="1" orient="horz" pos="1649">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lout Bullets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9302F-5802-4C23-9BD8-DBFC476E8D21}"/>
              </a:ext>
            </a:extLst>
          </p:cNvPr>
          <p:cNvSpPr>
            <a:spLocks noGrp="1"/>
          </p:cNvSpPr>
          <p:nvPr>
            <p:ph type="title"/>
          </p:nvPr>
        </p:nvSpPr>
        <p:spPr/>
        <p:txBody>
          <a:bodyPr/>
          <a:lstStyle/>
          <a:p>
            <a:r>
              <a:rPr lang="en-US"/>
              <a:t>Click to edit Master title style</a:t>
            </a:r>
            <a:endParaRPr lang="en-AU"/>
          </a:p>
        </p:txBody>
      </p:sp>
      <p:sp>
        <p:nvSpPr>
          <p:cNvPr id="7" name="Text Placeholder 6">
            <a:extLst>
              <a:ext uri="{FF2B5EF4-FFF2-40B4-BE49-F238E27FC236}">
                <a16:creationId xmlns:a16="http://schemas.microsoft.com/office/drawing/2014/main" id="{732EEB50-6179-4997-8FC5-8FABF4C34F47}"/>
              </a:ext>
            </a:extLst>
          </p:cNvPr>
          <p:cNvSpPr>
            <a:spLocks noGrp="1"/>
          </p:cNvSpPr>
          <p:nvPr>
            <p:ph type="body" sz="quarter" idx="11"/>
          </p:nvPr>
        </p:nvSpPr>
        <p:spPr>
          <a:xfrm>
            <a:off x="352800" y="1112400"/>
            <a:ext cx="4168775" cy="3128963"/>
          </a:xfrm>
        </p:spPr>
        <p:txBody>
          <a:bodyPr/>
          <a:lstStyle>
            <a:lvl1pPr marL="0" indent="-252000">
              <a:lnSpc>
                <a:spcPts val="3000"/>
              </a:lnSpc>
              <a:spcAft>
                <a:spcPts val="567"/>
              </a:spcAft>
              <a:buSzPct val="80000"/>
              <a:buFont typeface="Symbol" panose="05050102010706020507" pitchFamily="18" charset="2"/>
              <a:buChar char="·"/>
              <a:defRPr sz="2600" b="0">
                <a:solidFill>
                  <a:schemeClr val="tx1"/>
                </a:solidFill>
                <a:latin typeface="+mj-lt"/>
              </a:defRPr>
            </a:lvl1pPr>
            <a:lvl2pPr marL="0" indent="-252000">
              <a:lnSpc>
                <a:spcPts val="3000"/>
              </a:lnSpc>
              <a:spcAft>
                <a:spcPts val="567"/>
              </a:spcAft>
              <a:buSzPct val="80000"/>
              <a:buFont typeface="Symbol" panose="05050102010706020507" pitchFamily="18" charset="2"/>
              <a:buChar char="·"/>
              <a:defRPr sz="2600" b="0">
                <a:solidFill>
                  <a:schemeClr val="tx1"/>
                </a:solidFill>
                <a:latin typeface="+mj-lt"/>
              </a:defRPr>
            </a:lvl2pPr>
            <a:lvl3pPr marL="0" indent="-252000">
              <a:lnSpc>
                <a:spcPts val="3000"/>
              </a:lnSpc>
              <a:spcAft>
                <a:spcPts val="567"/>
              </a:spcAft>
              <a:buSzPct val="80000"/>
              <a:buFont typeface="Symbol" panose="05050102010706020507" pitchFamily="18" charset="2"/>
              <a:buChar char="·"/>
              <a:defRPr sz="2600" b="0">
                <a:solidFill>
                  <a:schemeClr val="tx1"/>
                </a:solidFill>
                <a:latin typeface="+mj-lt"/>
              </a:defRPr>
            </a:lvl3pPr>
            <a:lvl4pPr marL="0" indent="-252000">
              <a:lnSpc>
                <a:spcPts val="3000"/>
              </a:lnSpc>
              <a:spcAft>
                <a:spcPts val="567"/>
              </a:spcAft>
              <a:buSzPct val="80000"/>
              <a:buFont typeface="Symbol" panose="05050102010706020507" pitchFamily="18" charset="2"/>
              <a:buChar char="·"/>
              <a:defRPr sz="2600" b="0">
                <a:solidFill>
                  <a:schemeClr val="tx1"/>
                </a:solidFill>
                <a:latin typeface="+mj-lt"/>
              </a:defRPr>
            </a:lvl4pPr>
            <a:lvl5pPr marL="0" indent="-252000">
              <a:lnSpc>
                <a:spcPts val="3000"/>
              </a:lnSpc>
              <a:spcAft>
                <a:spcPts val="567"/>
              </a:spcAft>
              <a:buSzPct val="80000"/>
              <a:buFont typeface="Symbol" panose="05050102010706020507" pitchFamily="18" charset="2"/>
              <a:buChar char="·"/>
              <a:defRPr sz="2600" b="0">
                <a:solidFill>
                  <a:schemeClr val="tx1"/>
                </a:solidFill>
                <a:latin typeface="+mj-lt"/>
              </a:defRPr>
            </a:lvl5pPr>
            <a:lvl6pPr marL="0">
              <a:lnSpc>
                <a:spcPts val="3000"/>
              </a:lnSpc>
              <a:defRPr sz="2600">
                <a:solidFill>
                  <a:srgbClr val="414042"/>
                </a:solidFill>
                <a:latin typeface="+mj-lt"/>
              </a:defRPr>
            </a:lvl6pPr>
            <a:lvl7pPr marL="0">
              <a:lnSpc>
                <a:spcPts val="3000"/>
              </a:lnSpc>
              <a:defRPr sz="2600">
                <a:solidFill>
                  <a:srgbClr val="414042"/>
                </a:solidFill>
                <a:latin typeface="+mj-lt"/>
              </a:defRPr>
            </a:lvl7pPr>
            <a:lvl8pPr marL="0">
              <a:lnSpc>
                <a:spcPts val="3000"/>
              </a:lnSpc>
              <a:defRPr sz="2600">
                <a:solidFill>
                  <a:srgbClr val="414042"/>
                </a:solidFill>
                <a:latin typeface="+mj-lt"/>
              </a:defRPr>
            </a:lvl8pPr>
            <a:lvl9pPr marL="0">
              <a:lnSpc>
                <a:spcPts val="3000"/>
              </a:lnSpc>
              <a:defRPr sz="2600">
                <a:solidFill>
                  <a:srgbClr val="414042"/>
                </a:solidFill>
                <a:latin typeface="+mj-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Picture Placeholder 8">
            <a:extLst>
              <a:ext uri="{FF2B5EF4-FFF2-40B4-BE49-F238E27FC236}">
                <a16:creationId xmlns:a16="http://schemas.microsoft.com/office/drawing/2014/main" id="{DEDF564D-DF55-421C-AC19-62B18F829BBA}"/>
              </a:ext>
            </a:extLst>
          </p:cNvPr>
          <p:cNvSpPr>
            <a:spLocks noGrp="1"/>
          </p:cNvSpPr>
          <p:nvPr>
            <p:ph type="pic" sz="quarter" idx="12"/>
          </p:nvPr>
        </p:nvSpPr>
        <p:spPr>
          <a:xfrm>
            <a:off x="4662488" y="1112400"/>
            <a:ext cx="4168775" cy="3128963"/>
          </a:xfrm>
        </p:spPr>
        <p:txBody>
          <a:bodyPr/>
          <a:lstStyle/>
          <a:p>
            <a:r>
              <a:rPr lang="en-US"/>
              <a:t>Click icon to add picture</a:t>
            </a:r>
            <a:endParaRPr lang="en-AU" dirty="0"/>
          </a:p>
        </p:txBody>
      </p:sp>
      <p:sp>
        <p:nvSpPr>
          <p:cNvPr id="6" name="Slide Number Placeholder 5">
            <a:extLst>
              <a:ext uri="{FF2B5EF4-FFF2-40B4-BE49-F238E27FC236}">
                <a16:creationId xmlns:a16="http://schemas.microsoft.com/office/drawing/2014/main" id="{73B131AB-1E84-4BA4-BF4F-E97A01C14116}"/>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8" name="Footer Placeholder 4">
            <a:extLst>
              <a:ext uri="{FF2B5EF4-FFF2-40B4-BE49-F238E27FC236}">
                <a16:creationId xmlns:a16="http://schemas.microsoft.com/office/drawing/2014/main" id="{8BEBACA1-52A7-4A7B-8F54-E94717944829}"/>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12" name="Date Placeholder 3">
            <a:extLst>
              <a:ext uri="{FF2B5EF4-FFF2-40B4-BE49-F238E27FC236}">
                <a16:creationId xmlns:a16="http://schemas.microsoft.com/office/drawing/2014/main" id="{CBF2D3C3-1D67-4573-94C0-6703D6C0D2E1}"/>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3468601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p:txBody>
          <a:body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27ECACC-9CC2-47C6-9643-086A4A8F5D72}"/>
              </a:ext>
            </a:extLst>
          </p:cNvPr>
          <p:cNvSpPr>
            <a:spLocks noGrp="1"/>
          </p:cNvSpPr>
          <p:nvPr>
            <p:ph type="body" sz="quarter" idx="15"/>
          </p:nvPr>
        </p:nvSpPr>
        <p:spPr>
          <a:xfrm>
            <a:off x="352800" y="682625"/>
            <a:ext cx="7127040" cy="302269"/>
          </a:xfrm>
        </p:spPr>
        <p:txBody>
          <a:bodyPr/>
          <a:lstStyle>
            <a:lvl1pPr>
              <a:lnSpc>
                <a:spcPts val="1700"/>
              </a:lnSpc>
              <a:spcAft>
                <a:spcPts val="0"/>
              </a:spcAft>
              <a:defRPr sz="1700" b="0">
                <a:solidFill>
                  <a:srgbClr val="696D6F"/>
                </a:solidFill>
              </a:defRPr>
            </a:lvl1pPr>
            <a:lvl2pPr>
              <a:lnSpc>
                <a:spcPts val="1900"/>
              </a:lnSpc>
              <a:spcAft>
                <a:spcPts val="0"/>
              </a:spcAft>
              <a:defRPr sz="1700" b="0"/>
            </a:lvl2pPr>
            <a:lvl3pPr marL="0" indent="0">
              <a:lnSpc>
                <a:spcPts val="1900"/>
              </a:lnSpc>
              <a:spcAft>
                <a:spcPts val="0"/>
              </a:spcAft>
              <a:buFontTx/>
              <a:buNone/>
              <a:defRPr sz="1700" b="0"/>
            </a:lvl3pPr>
            <a:lvl4pPr marL="0" indent="0">
              <a:lnSpc>
                <a:spcPts val="1900"/>
              </a:lnSpc>
              <a:spcAft>
                <a:spcPts val="0"/>
              </a:spcAft>
              <a:buFontTx/>
              <a:buNone/>
              <a:defRPr sz="1700" b="0"/>
            </a:lvl4pPr>
            <a:lvl5pPr marL="0" indent="0">
              <a:lnSpc>
                <a:spcPts val="1900"/>
              </a:lnSpc>
              <a:spcAft>
                <a:spcPts val="0"/>
              </a:spcAft>
              <a:buFontTx/>
              <a:buNone/>
              <a:defRPr sz="1700" b="0"/>
            </a:lvl5pPr>
          </a:lstStyle>
          <a:p>
            <a:pPr lvl="0"/>
            <a:r>
              <a:rPr lang="en-US"/>
              <a:t>Edit Master text styles</a:t>
            </a:r>
          </a:p>
        </p:txBody>
      </p:sp>
      <p:sp>
        <p:nvSpPr>
          <p:cNvPr id="9" name="Text Placeholder 4">
            <a:extLst>
              <a:ext uri="{FF2B5EF4-FFF2-40B4-BE49-F238E27FC236}">
                <a16:creationId xmlns:a16="http://schemas.microsoft.com/office/drawing/2014/main" id="{E644DBAB-5616-49A3-B571-A1403DC320D3}"/>
              </a:ext>
            </a:extLst>
          </p:cNvPr>
          <p:cNvSpPr>
            <a:spLocks noGrp="1"/>
          </p:cNvSpPr>
          <p:nvPr>
            <p:ph type="body" sz="quarter" idx="14"/>
          </p:nvPr>
        </p:nvSpPr>
        <p:spPr>
          <a:xfrm>
            <a:off x="352800" y="1112400"/>
            <a:ext cx="2689824" cy="3350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Picture Placeholder 5">
            <a:extLst>
              <a:ext uri="{FF2B5EF4-FFF2-40B4-BE49-F238E27FC236}">
                <a16:creationId xmlns:a16="http://schemas.microsoft.com/office/drawing/2014/main" id="{AA0585FB-B2E3-44D8-8465-953EA55BF2BF}"/>
              </a:ext>
            </a:extLst>
          </p:cNvPr>
          <p:cNvSpPr>
            <a:spLocks noGrp="1"/>
          </p:cNvSpPr>
          <p:nvPr>
            <p:ph type="pic" sz="quarter" idx="17"/>
          </p:nvPr>
        </p:nvSpPr>
        <p:spPr>
          <a:xfrm>
            <a:off x="3222625" y="1112838"/>
            <a:ext cx="5608638" cy="3344862"/>
          </a:xfrm>
        </p:spPr>
        <p:txBody>
          <a:bodyPr/>
          <a:lstStyle/>
          <a:p>
            <a:r>
              <a:rPr lang="en-US"/>
              <a:t>Click icon to add picture</a:t>
            </a:r>
            <a:endParaRPr lang="en-AU" dirty="0"/>
          </a:p>
        </p:txBody>
      </p:sp>
      <p:sp>
        <p:nvSpPr>
          <p:cNvPr id="7" name="Slide Number Placeholder 5">
            <a:extLst>
              <a:ext uri="{FF2B5EF4-FFF2-40B4-BE49-F238E27FC236}">
                <a16:creationId xmlns:a16="http://schemas.microsoft.com/office/drawing/2014/main" id="{2B6F9E57-5385-4E14-BAE5-499F9A4A7E98}"/>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8" name="Footer Placeholder 4">
            <a:extLst>
              <a:ext uri="{FF2B5EF4-FFF2-40B4-BE49-F238E27FC236}">
                <a16:creationId xmlns:a16="http://schemas.microsoft.com/office/drawing/2014/main" id="{6460BD95-308F-478B-A662-51EBFA056816}"/>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10" name="Date Placeholder 3">
            <a:extLst>
              <a:ext uri="{FF2B5EF4-FFF2-40B4-BE49-F238E27FC236}">
                <a16:creationId xmlns:a16="http://schemas.microsoft.com/office/drawing/2014/main" id="{FAD43F8E-AC46-47C9-A2A6-ECB2EFBF6FDD}"/>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1960005685"/>
      </p:ext>
    </p:extLst>
  </p:cSld>
  <p:clrMapOvr>
    <a:masterClrMapping/>
  </p:clrMapOvr>
  <p:extLst>
    <p:ext uri="{DCECCB84-F9BA-43D5-87BE-67443E8EF086}">
      <p15:sldGuideLst xmlns:p15="http://schemas.microsoft.com/office/powerpoint/2012/main">
        <p15:guide id="1" orient="horz" pos="1649">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025C6-2A1B-42EA-AE13-EE8010D9D3DF}"/>
              </a:ext>
            </a:extLst>
          </p:cNvPr>
          <p:cNvSpPr>
            <a:spLocks noGrp="1"/>
          </p:cNvSpPr>
          <p:nvPr>
            <p:ph type="title"/>
          </p:nvPr>
        </p:nvSpPr>
        <p:spPr/>
        <p:txBody>
          <a:bodyPr/>
          <a:lstStyle/>
          <a:p>
            <a:r>
              <a:rPr lang="en-US"/>
              <a:t>Click to edit Master title style</a:t>
            </a:r>
            <a:endParaRPr lang="en-AU"/>
          </a:p>
        </p:txBody>
      </p:sp>
      <p:sp>
        <p:nvSpPr>
          <p:cNvPr id="9" name="Text Placeholder 8">
            <a:extLst>
              <a:ext uri="{FF2B5EF4-FFF2-40B4-BE49-F238E27FC236}">
                <a16:creationId xmlns:a16="http://schemas.microsoft.com/office/drawing/2014/main" id="{44D976CD-2A5C-4BC6-BC64-0AD1D5C25F8F}"/>
              </a:ext>
            </a:extLst>
          </p:cNvPr>
          <p:cNvSpPr>
            <a:spLocks noGrp="1"/>
          </p:cNvSpPr>
          <p:nvPr>
            <p:ph type="body" sz="quarter" idx="11"/>
          </p:nvPr>
        </p:nvSpPr>
        <p:spPr>
          <a:xfrm>
            <a:off x="342900" y="1108075"/>
            <a:ext cx="7115175" cy="2544763"/>
          </a:xfrm>
        </p:spPr>
        <p:txBody>
          <a:bodyPr/>
          <a:lstStyle>
            <a:lvl1pPr>
              <a:lnSpc>
                <a:spcPts val="3300"/>
              </a:lnSpc>
              <a:spcAft>
                <a:spcPts val="850"/>
              </a:spcAft>
              <a:defRPr sz="2600" b="0">
                <a:solidFill>
                  <a:schemeClr val="tx1"/>
                </a:solidFill>
                <a:latin typeface="Calibri Light" panose="020F0302020204030204" pitchFamily="34" charset="0"/>
                <a:cs typeface="Calibri Light" panose="020F0302020204030204" pitchFamily="34" charset="0"/>
              </a:defRPr>
            </a:lvl1pPr>
            <a:lvl2pPr>
              <a:spcAft>
                <a:spcPts val="567"/>
              </a:spcAft>
              <a:defRPr b="1">
                <a:solidFill>
                  <a:schemeClr val="accent2"/>
                </a:solidFill>
                <a:latin typeface="+mj-lt"/>
              </a:defRPr>
            </a:lvl2pPr>
            <a:lvl3pPr marL="0" indent="0">
              <a:buFontTx/>
              <a:buNone/>
              <a:defRPr b="1">
                <a:solidFill>
                  <a:schemeClr val="accent2"/>
                </a:solidFill>
                <a:latin typeface="+mj-lt"/>
              </a:defRPr>
            </a:lvl3pPr>
            <a:lvl4pPr marL="0" indent="0">
              <a:buFontTx/>
              <a:buNone/>
              <a:defRPr b="1">
                <a:solidFill>
                  <a:schemeClr val="accent2"/>
                </a:solidFill>
                <a:latin typeface="+mj-lt"/>
              </a:defRPr>
            </a:lvl4pPr>
            <a:lvl5pPr marL="0" indent="0">
              <a:buFontTx/>
              <a:buNone/>
              <a:defRPr b="1">
                <a:solidFill>
                  <a:schemeClr val="accent2"/>
                </a:solidFill>
                <a:latin typeface="+mj-lt"/>
              </a:defRPr>
            </a:lvl5pPr>
            <a:lvl6pPr marL="0" indent="0">
              <a:buFontTx/>
              <a:buNone/>
              <a:defRPr b="1">
                <a:solidFill>
                  <a:schemeClr val="accent2"/>
                </a:solidFill>
                <a:latin typeface="+mj-lt"/>
              </a:defRPr>
            </a:lvl6pPr>
            <a:lvl7pPr marL="0" indent="0">
              <a:buFontTx/>
              <a:buNone/>
              <a:defRPr b="1">
                <a:solidFill>
                  <a:schemeClr val="accent2"/>
                </a:solidFill>
                <a:latin typeface="+mj-lt"/>
              </a:defRPr>
            </a:lvl7pPr>
            <a:lvl8pPr marL="0" indent="0">
              <a:buFontTx/>
              <a:buNone/>
              <a:defRPr b="1">
                <a:solidFill>
                  <a:schemeClr val="accent2"/>
                </a:solidFill>
                <a:latin typeface="+mj-lt"/>
              </a:defRPr>
            </a:lvl8pPr>
            <a:lvl9pPr marL="0" indent="0">
              <a:buFontTx/>
              <a:buNone/>
              <a:defRPr b="1">
                <a:solidFill>
                  <a:schemeClr val="accent2"/>
                </a:solidFill>
                <a:latin typeface="+mj-lt"/>
              </a:defRPr>
            </a:lvl9pPr>
          </a:lstStyle>
          <a:p>
            <a:pPr lvl="0"/>
            <a:r>
              <a:rPr lang="en-US"/>
              <a:t>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2C5C883E-DBDE-4717-B557-5DC9D8582C37}"/>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6" name="Footer Placeholder 4">
            <a:extLst>
              <a:ext uri="{FF2B5EF4-FFF2-40B4-BE49-F238E27FC236}">
                <a16:creationId xmlns:a16="http://schemas.microsoft.com/office/drawing/2014/main" id="{B105357D-337E-4C02-A7F8-970487376801}"/>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7" name="Date Placeholder 3">
            <a:extLst>
              <a:ext uri="{FF2B5EF4-FFF2-40B4-BE49-F238E27FC236}">
                <a16:creationId xmlns:a16="http://schemas.microsoft.com/office/drawing/2014/main" id="{08AB2487-97E0-4FFE-A7B9-2394D5B0124F}"/>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2433606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ullout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8FFC-B440-49DD-86A9-5239FD217E9F}"/>
              </a:ext>
            </a:extLst>
          </p:cNvPr>
          <p:cNvSpPr>
            <a:spLocks noGrp="1"/>
          </p:cNvSpPr>
          <p:nvPr>
            <p:ph type="title"/>
          </p:nvPr>
        </p:nvSpPr>
        <p:spPr>
          <a:xfrm>
            <a:off x="1821854" y="1194570"/>
            <a:ext cx="5001190" cy="2070230"/>
          </a:xfrm>
        </p:spPr>
        <p:txBody>
          <a:bodyPr/>
          <a:lstStyle>
            <a:lvl1pPr>
              <a:lnSpc>
                <a:spcPts val="5300"/>
              </a:lnSpc>
              <a:defRPr sz="5600">
                <a:latin typeface="Calibri Light" panose="020F0302020204030204" pitchFamily="34" charset="0"/>
                <a:cs typeface="Calibri Light" panose="020F0302020204030204" pitchFamily="34" charset="0"/>
              </a:defRPr>
            </a:lvl1pPr>
          </a:lstStyle>
          <a:p>
            <a:r>
              <a:rPr lang="en-US"/>
              <a:t>Click to edit Master title style</a:t>
            </a:r>
            <a:endParaRPr lang="en-AU" dirty="0"/>
          </a:p>
        </p:txBody>
      </p:sp>
      <p:sp>
        <p:nvSpPr>
          <p:cNvPr id="4" name="Slide Number Placeholder 5">
            <a:extLst>
              <a:ext uri="{FF2B5EF4-FFF2-40B4-BE49-F238E27FC236}">
                <a16:creationId xmlns:a16="http://schemas.microsoft.com/office/drawing/2014/main" id="{44AD002D-304E-4F8B-B74E-4ED2FEF5BB62}"/>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5" name="Footer Placeholder 4">
            <a:extLst>
              <a:ext uri="{FF2B5EF4-FFF2-40B4-BE49-F238E27FC236}">
                <a16:creationId xmlns:a16="http://schemas.microsoft.com/office/drawing/2014/main" id="{7801D5C8-FC6F-4F0A-8F3F-9423B88B11C4}"/>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6" name="Date Placeholder 3">
            <a:extLst>
              <a:ext uri="{FF2B5EF4-FFF2-40B4-BE49-F238E27FC236}">
                <a16:creationId xmlns:a16="http://schemas.microsoft.com/office/drawing/2014/main" id="{1EC8F6C4-666A-443D-8972-6DCCADCF8955}"/>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3042621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and full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DD31C01-A6CD-4798-9486-B617AA6D0BDE}"/>
              </a:ext>
            </a:extLst>
          </p:cNvPr>
          <p:cNvSpPr>
            <a:spLocks noGrp="1"/>
          </p:cNvSpPr>
          <p:nvPr>
            <p:ph type="pic" sz="quarter" idx="13"/>
          </p:nvPr>
        </p:nvSpPr>
        <p:spPr>
          <a:xfrm>
            <a:off x="342900" y="231775"/>
            <a:ext cx="8488363" cy="3960813"/>
          </a:xfrm>
        </p:spPr>
        <p:txBody>
          <a:bodyPr anchor="ctr"/>
          <a:lstStyle>
            <a:lvl1pPr algn="ctr">
              <a:defRPr/>
            </a:lvl1pPr>
          </a:lstStyle>
          <a:p>
            <a:r>
              <a:rPr lang="en-US"/>
              <a:t>Click icon to add picture</a:t>
            </a:r>
            <a:endParaRPr lang="en-AU" dirty="0"/>
          </a:p>
        </p:txBody>
      </p:sp>
      <p:pic>
        <p:nvPicPr>
          <p:cNvPr id="4" name="Picture 3">
            <a:extLst>
              <a:ext uri="{FF2B5EF4-FFF2-40B4-BE49-F238E27FC236}">
                <a16:creationId xmlns:a16="http://schemas.microsoft.com/office/drawing/2014/main" id="{974D5E62-8C0E-4B0C-B735-02CF8445FFBF}"/>
              </a:ext>
            </a:extLst>
          </p:cNvPr>
          <p:cNvPicPr>
            <a:picLocks noChangeAspect="1"/>
          </p:cNvPicPr>
          <p:nvPr userDrawn="1"/>
        </p:nvPicPr>
        <p:blipFill>
          <a:blip r:embed="rId2"/>
          <a:stretch>
            <a:fillRect/>
          </a:stretch>
        </p:blipFill>
        <p:spPr>
          <a:xfrm>
            <a:off x="478896" y="330801"/>
            <a:ext cx="2762945" cy="1323594"/>
          </a:xfrm>
          <a:prstGeom prst="rect">
            <a:avLst/>
          </a:prstGeom>
        </p:spPr>
      </p:pic>
      <p:sp>
        <p:nvSpPr>
          <p:cNvPr id="8" name="Text Placeholder 7">
            <a:extLst>
              <a:ext uri="{FF2B5EF4-FFF2-40B4-BE49-F238E27FC236}">
                <a16:creationId xmlns:a16="http://schemas.microsoft.com/office/drawing/2014/main" id="{1E7A6AE4-3002-4CA2-9195-D2786C797F9E}"/>
              </a:ext>
            </a:extLst>
          </p:cNvPr>
          <p:cNvSpPr>
            <a:spLocks noGrp="1"/>
          </p:cNvSpPr>
          <p:nvPr>
            <p:ph type="body" sz="quarter" idx="14"/>
          </p:nvPr>
        </p:nvSpPr>
        <p:spPr>
          <a:xfrm>
            <a:off x="575186" y="431260"/>
            <a:ext cx="2556951" cy="1079500"/>
          </a:xfrm>
        </p:spPr>
        <p:txBody>
          <a:bodyPr/>
          <a:lstStyle>
            <a:lvl1pPr>
              <a:lnSpc>
                <a:spcPts val="1800"/>
              </a:lnSpc>
              <a:spcAft>
                <a:spcPts val="567"/>
              </a:spcAft>
              <a:defRPr sz="1500" b="0">
                <a:solidFill>
                  <a:schemeClr val="bg1"/>
                </a:solidFill>
                <a:latin typeface="Calibri Light" panose="020F0302020204030204" pitchFamily="34" charset="0"/>
                <a:cs typeface="Calibri Light" panose="020F0302020204030204" pitchFamily="34" charset="0"/>
              </a:defRPr>
            </a:lvl1pPr>
            <a:lvl2pPr marL="0">
              <a:lnSpc>
                <a:spcPts val="1800"/>
              </a:lnSpc>
              <a:spcAft>
                <a:spcPts val="567"/>
              </a:spcAft>
              <a:defRPr sz="1500">
                <a:solidFill>
                  <a:schemeClr val="bg1"/>
                </a:solidFill>
                <a:latin typeface="+mn-lt"/>
                <a:cs typeface="Calibri Light" panose="020F0302020204030204" pitchFamily="34" charset="0"/>
              </a:defRPr>
            </a:lvl2pPr>
            <a:lvl3pPr marL="0" indent="0">
              <a:lnSpc>
                <a:spcPts val="1800"/>
              </a:lnSpc>
              <a:spcAft>
                <a:spcPts val="567"/>
              </a:spcAft>
              <a:buFontTx/>
              <a:buNone/>
              <a:defRPr sz="1500">
                <a:solidFill>
                  <a:schemeClr val="bg1"/>
                </a:solidFill>
                <a:latin typeface="+mn-lt"/>
                <a:cs typeface="Calibri Light" panose="020F0302020204030204" pitchFamily="34" charset="0"/>
              </a:defRPr>
            </a:lvl3pPr>
            <a:lvl4pPr marL="0" indent="0">
              <a:lnSpc>
                <a:spcPts val="1800"/>
              </a:lnSpc>
              <a:spcAft>
                <a:spcPts val="567"/>
              </a:spcAft>
              <a:buFontTx/>
              <a:buNone/>
              <a:defRPr sz="1500">
                <a:solidFill>
                  <a:schemeClr val="bg1"/>
                </a:solidFill>
                <a:latin typeface="+mn-lt"/>
                <a:cs typeface="Calibri Light" panose="020F0302020204030204" pitchFamily="34" charset="0"/>
              </a:defRPr>
            </a:lvl4pPr>
            <a:lvl5pPr marL="0" indent="0">
              <a:buFontTx/>
              <a:buNone/>
              <a:defRPr sz="1500">
                <a:solidFill>
                  <a:schemeClr val="bg1"/>
                </a:solidFill>
                <a:latin typeface="+mn-lt"/>
                <a:cs typeface="Calibri Light" panose="020F0302020204030204" pitchFamily="34" charset="0"/>
              </a:defRPr>
            </a:lvl5pPr>
            <a:lvl6pPr marL="0" indent="0">
              <a:buFontTx/>
              <a:buNone/>
              <a:defRPr sz="1500">
                <a:solidFill>
                  <a:schemeClr val="bg1"/>
                </a:solidFill>
                <a:latin typeface="+mn-lt"/>
              </a:defRPr>
            </a:lvl6pPr>
            <a:lvl7pPr marL="0" indent="0">
              <a:buFontTx/>
              <a:buNone/>
              <a:defRPr sz="1500">
                <a:solidFill>
                  <a:schemeClr val="bg1"/>
                </a:solidFill>
                <a:latin typeface="+mn-lt"/>
              </a:defRPr>
            </a:lvl7pPr>
            <a:lvl8pPr marL="0" indent="0">
              <a:buFontTx/>
              <a:buNone/>
              <a:defRPr>
                <a:solidFill>
                  <a:schemeClr val="bg1"/>
                </a:solidFill>
              </a:defRPr>
            </a:lvl8pPr>
            <a:lvl9pPr marL="0" indent="0">
              <a:buFontTx/>
              <a:buNone/>
              <a:defRPr sz="1500">
                <a:solidFill>
                  <a:schemeClr val="bg1"/>
                </a:solidFill>
                <a:latin typeface="+mn-lt"/>
              </a:defRPr>
            </a:lvl9pPr>
          </a:lstStyle>
          <a:p>
            <a:pPr lvl="0"/>
            <a:r>
              <a:rPr lang="en-US"/>
              <a:t>Edit Master text styles</a:t>
            </a:r>
          </a:p>
          <a:p>
            <a:pPr lvl="1"/>
            <a:r>
              <a:rPr lang="en-US"/>
              <a:t>Second level</a:t>
            </a:r>
          </a:p>
        </p:txBody>
      </p:sp>
      <p:sp>
        <p:nvSpPr>
          <p:cNvPr id="7" name="Slide Number Placeholder 5">
            <a:extLst>
              <a:ext uri="{FF2B5EF4-FFF2-40B4-BE49-F238E27FC236}">
                <a16:creationId xmlns:a16="http://schemas.microsoft.com/office/drawing/2014/main" id="{CA0A8F82-55E8-4625-B840-11B302B6CB05}"/>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9" name="Footer Placeholder 4">
            <a:extLst>
              <a:ext uri="{FF2B5EF4-FFF2-40B4-BE49-F238E27FC236}">
                <a16:creationId xmlns:a16="http://schemas.microsoft.com/office/drawing/2014/main" id="{922644DD-C25A-4AB1-991A-E6E667A49A9A}"/>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10" name="Date Placeholder 3">
            <a:extLst>
              <a:ext uri="{FF2B5EF4-FFF2-40B4-BE49-F238E27FC236}">
                <a16:creationId xmlns:a16="http://schemas.microsoft.com/office/drawing/2014/main" id="{4AF15860-2C12-4E94-884A-9C2136B2872F}"/>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546547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2and full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DD31C01-A6CD-4798-9486-B617AA6D0BDE}"/>
              </a:ext>
            </a:extLst>
          </p:cNvPr>
          <p:cNvSpPr>
            <a:spLocks noGrp="1"/>
          </p:cNvSpPr>
          <p:nvPr>
            <p:ph type="pic" sz="quarter" idx="13"/>
          </p:nvPr>
        </p:nvSpPr>
        <p:spPr>
          <a:xfrm>
            <a:off x="342900" y="231775"/>
            <a:ext cx="8488363" cy="3960813"/>
          </a:xfrm>
        </p:spPr>
        <p:txBody>
          <a:bodyPr anchor="ctr"/>
          <a:lstStyle>
            <a:lvl1pPr algn="ctr">
              <a:defRPr/>
            </a:lvl1pPr>
          </a:lstStyle>
          <a:p>
            <a:r>
              <a:rPr lang="en-US"/>
              <a:t>Click icon to add picture</a:t>
            </a:r>
            <a:endParaRPr lang="en-AU" dirty="0"/>
          </a:p>
        </p:txBody>
      </p:sp>
      <p:pic>
        <p:nvPicPr>
          <p:cNvPr id="3" name="Picture 2">
            <a:extLst>
              <a:ext uri="{FF2B5EF4-FFF2-40B4-BE49-F238E27FC236}">
                <a16:creationId xmlns:a16="http://schemas.microsoft.com/office/drawing/2014/main" id="{589C8627-C95B-406B-BE46-7F7F9AF00D8C}"/>
              </a:ext>
            </a:extLst>
          </p:cNvPr>
          <p:cNvPicPr>
            <a:picLocks noChangeAspect="1"/>
          </p:cNvPicPr>
          <p:nvPr userDrawn="1"/>
        </p:nvPicPr>
        <p:blipFill>
          <a:blip r:embed="rId2"/>
          <a:stretch>
            <a:fillRect/>
          </a:stretch>
        </p:blipFill>
        <p:spPr>
          <a:xfrm>
            <a:off x="478800" y="331200"/>
            <a:ext cx="2764542" cy="2106172"/>
          </a:xfrm>
          <a:prstGeom prst="rect">
            <a:avLst/>
          </a:prstGeom>
        </p:spPr>
      </p:pic>
      <p:sp>
        <p:nvSpPr>
          <p:cNvPr id="7" name="Slide Number Placeholder 5">
            <a:extLst>
              <a:ext uri="{FF2B5EF4-FFF2-40B4-BE49-F238E27FC236}">
                <a16:creationId xmlns:a16="http://schemas.microsoft.com/office/drawing/2014/main" id="{BD734080-A9AD-441C-AF50-9C54E6A379CE}"/>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9" name="Footer Placeholder 4">
            <a:extLst>
              <a:ext uri="{FF2B5EF4-FFF2-40B4-BE49-F238E27FC236}">
                <a16:creationId xmlns:a16="http://schemas.microsoft.com/office/drawing/2014/main" id="{4452CD64-35F6-4EB0-B0F4-6BE45BE18FF1}"/>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12" name="Text Placeholder 7">
            <a:extLst>
              <a:ext uri="{FF2B5EF4-FFF2-40B4-BE49-F238E27FC236}">
                <a16:creationId xmlns:a16="http://schemas.microsoft.com/office/drawing/2014/main" id="{7C8AA050-E321-4AF5-85AA-7CBDB0CA387E}"/>
              </a:ext>
            </a:extLst>
          </p:cNvPr>
          <p:cNvSpPr>
            <a:spLocks noGrp="1"/>
          </p:cNvSpPr>
          <p:nvPr>
            <p:ph type="body" sz="quarter" idx="14"/>
          </p:nvPr>
        </p:nvSpPr>
        <p:spPr>
          <a:xfrm>
            <a:off x="575186" y="431259"/>
            <a:ext cx="2557448" cy="1826249"/>
          </a:xfrm>
        </p:spPr>
        <p:txBody>
          <a:bodyPr/>
          <a:lstStyle>
            <a:lvl1pPr>
              <a:lnSpc>
                <a:spcPts val="1800"/>
              </a:lnSpc>
              <a:spcAft>
                <a:spcPts val="567"/>
              </a:spcAft>
              <a:defRPr sz="1800" b="0">
                <a:solidFill>
                  <a:schemeClr val="bg1"/>
                </a:solidFill>
                <a:latin typeface="Calibri Light" panose="020F0302020204030204" pitchFamily="34" charset="0"/>
                <a:cs typeface="Calibri Light" panose="020F0302020204030204" pitchFamily="34" charset="0"/>
              </a:defRPr>
            </a:lvl1pPr>
            <a:lvl2pPr marL="0">
              <a:lnSpc>
                <a:spcPts val="1800"/>
              </a:lnSpc>
              <a:spcAft>
                <a:spcPts val="567"/>
              </a:spcAft>
              <a:defRPr sz="1800">
                <a:solidFill>
                  <a:schemeClr val="bg1"/>
                </a:solidFill>
                <a:latin typeface="Calibri Light" panose="020F0302020204030204" pitchFamily="34" charset="0"/>
                <a:cs typeface="Calibri Light" panose="020F0302020204030204" pitchFamily="34" charset="0"/>
              </a:defRPr>
            </a:lvl2pPr>
            <a:lvl3pPr marL="0" indent="0">
              <a:lnSpc>
                <a:spcPts val="1800"/>
              </a:lnSpc>
              <a:spcAft>
                <a:spcPts val="567"/>
              </a:spcAft>
              <a:buFontTx/>
              <a:buNone/>
              <a:defRPr>
                <a:solidFill>
                  <a:schemeClr val="bg1"/>
                </a:solidFill>
                <a:latin typeface="Calibri Light" panose="020F0302020204030204" pitchFamily="34" charset="0"/>
                <a:cs typeface="Calibri Light" panose="020F0302020204030204" pitchFamily="34" charset="0"/>
              </a:defRPr>
            </a:lvl3pPr>
            <a:lvl4pPr marL="0" indent="0">
              <a:lnSpc>
                <a:spcPts val="1800"/>
              </a:lnSpc>
              <a:spcAft>
                <a:spcPts val="567"/>
              </a:spcAft>
              <a:buFontTx/>
              <a:buNone/>
              <a:defRPr sz="1800">
                <a:solidFill>
                  <a:schemeClr val="bg1"/>
                </a:solidFill>
                <a:latin typeface="Calibri Light" panose="020F0302020204030204" pitchFamily="34" charset="0"/>
                <a:cs typeface="Calibri Light" panose="020F0302020204030204" pitchFamily="34" charset="0"/>
              </a:defRPr>
            </a:lvl4pPr>
            <a:lvl5pPr marL="0" indent="0">
              <a:buFontTx/>
              <a:buNone/>
              <a:defRPr>
                <a:solidFill>
                  <a:schemeClr val="bg1"/>
                </a:solidFill>
                <a:latin typeface="Calibri Light" panose="020F0302020204030204" pitchFamily="34" charset="0"/>
                <a:cs typeface="Calibri Light" panose="020F0302020204030204" pitchFamily="34" charset="0"/>
              </a:defRPr>
            </a:lvl5pPr>
            <a:lvl6pPr marL="0" indent="0">
              <a:buFontTx/>
              <a:buNone/>
              <a:defRPr>
                <a:solidFill>
                  <a:schemeClr val="bg1"/>
                </a:solidFill>
              </a:defRPr>
            </a:lvl6pPr>
            <a:lvl7pPr marL="0" indent="0">
              <a:buFontTx/>
              <a:buNone/>
              <a:defRPr sz="1800">
                <a:solidFill>
                  <a:schemeClr val="bg1"/>
                </a:solidFill>
              </a:defRPr>
            </a:lvl7pPr>
            <a:lvl8pPr marL="0" indent="0">
              <a:buFontTx/>
              <a:buNone/>
              <a:defRPr>
                <a:solidFill>
                  <a:schemeClr val="bg1"/>
                </a:solidFill>
              </a:defRPr>
            </a:lvl8pPr>
          </a:lstStyle>
          <a:p>
            <a:pPr lvl="0"/>
            <a:r>
              <a:rPr lang="en-US"/>
              <a:t>Edit Master text styles</a:t>
            </a:r>
          </a:p>
          <a:p>
            <a:pPr lvl="1"/>
            <a:r>
              <a:rPr lang="en-US"/>
              <a:t>Second level</a:t>
            </a:r>
          </a:p>
        </p:txBody>
      </p:sp>
      <p:sp>
        <p:nvSpPr>
          <p:cNvPr id="10" name="Date Placeholder 3">
            <a:extLst>
              <a:ext uri="{FF2B5EF4-FFF2-40B4-BE49-F238E27FC236}">
                <a16:creationId xmlns:a16="http://schemas.microsoft.com/office/drawing/2014/main" id="{AD95E851-351F-4937-8220-F73F80540FAD}"/>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372267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D204F5-A554-4C7E-8BB1-186AA20210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3"/>
            <a:ext cx="9145588" cy="5143822"/>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2378A0EB-3FAD-47FB-8FD4-867829E2B181}"/>
              </a:ext>
            </a:extLst>
          </p:cNvPr>
          <p:cNvPicPr>
            <a:picLocks noChangeAspect="1"/>
          </p:cNvPicPr>
          <p:nvPr userDrawn="1"/>
        </p:nvPicPr>
        <p:blipFill>
          <a:blip r:embed="rId3"/>
          <a:stretch>
            <a:fillRect/>
          </a:stretch>
        </p:blipFill>
        <p:spPr>
          <a:xfrm>
            <a:off x="352800" y="321533"/>
            <a:ext cx="792482" cy="1056196"/>
          </a:xfrm>
          <a:prstGeom prst="rect">
            <a:avLst/>
          </a:prstGeom>
        </p:spPr>
      </p:pic>
      <p:sp>
        <p:nvSpPr>
          <p:cNvPr id="10" name="Text Placeholder 9">
            <a:extLst>
              <a:ext uri="{FF2B5EF4-FFF2-40B4-BE49-F238E27FC236}">
                <a16:creationId xmlns:a16="http://schemas.microsoft.com/office/drawing/2014/main" id="{3BDA55AD-26F8-406E-B4FA-E4C26D9A3FF4}"/>
              </a:ext>
            </a:extLst>
          </p:cNvPr>
          <p:cNvSpPr>
            <a:spLocks noGrp="1"/>
          </p:cNvSpPr>
          <p:nvPr>
            <p:ph type="body" sz="quarter" idx="12"/>
          </p:nvPr>
        </p:nvSpPr>
        <p:spPr>
          <a:xfrm>
            <a:off x="1781971" y="2272292"/>
            <a:ext cx="5626138" cy="840312"/>
          </a:xfrm>
        </p:spPr>
        <p:txBody>
          <a:bodyPr/>
          <a:lstStyle>
            <a:lvl1pPr>
              <a:lnSpc>
                <a:spcPts val="2500"/>
              </a:lnSpc>
              <a:defRPr sz="2200" b="0">
                <a:solidFill>
                  <a:schemeClr val="accent2"/>
                </a:solidFill>
              </a:defRPr>
            </a:lvl1pPr>
            <a:lvl2pPr>
              <a:lnSpc>
                <a:spcPts val="1300"/>
              </a:lnSpc>
              <a:defRPr sz="1300" b="1" cap="all" baseline="0">
                <a:solidFill>
                  <a:schemeClr val="bg2"/>
                </a:solidFill>
                <a:latin typeface="+mj-lt"/>
              </a:defRPr>
            </a:lvl2pPr>
            <a:lvl3pPr marL="0" indent="0">
              <a:lnSpc>
                <a:spcPts val="2500"/>
              </a:lnSpc>
              <a:buFontTx/>
              <a:buNone/>
              <a:defRPr sz="2200">
                <a:solidFill>
                  <a:schemeClr val="accent2"/>
                </a:solidFill>
              </a:defRPr>
            </a:lvl3pPr>
            <a:lvl4pPr marL="0" indent="0">
              <a:lnSpc>
                <a:spcPts val="2500"/>
              </a:lnSpc>
              <a:buFontTx/>
              <a:buNone/>
              <a:defRPr sz="2200">
                <a:solidFill>
                  <a:schemeClr val="accent2"/>
                </a:solidFill>
              </a:defRPr>
            </a:lvl4pPr>
            <a:lvl5pPr marL="0" indent="0">
              <a:lnSpc>
                <a:spcPts val="2500"/>
              </a:lnSpc>
              <a:buFontTx/>
              <a:buNone/>
              <a:defRPr sz="2200">
                <a:solidFill>
                  <a:schemeClr val="accent2"/>
                </a:solidFill>
              </a:defRPr>
            </a:lvl5pPr>
          </a:lstStyle>
          <a:p>
            <a:pPr lvl="0"/>
            <a:r>
              <a:rPr lang="en-US"/>
              <a:t>Edit Master text styles</a:t>
            </a:r>
          </a:p>
          <a:p>
            <a:pPr lvl="1"/>
            <a:r>
              <a:rPr lang="en-US"/>
              <a:t>Second level</a:t>
            </a:r>
          </a:p>
        </p:txBody>
      </p:sp>
      <p:pic>
        <p:nvPicPr>
          <p:cNvPr id="14" name="Picture 13">
            <a:extLst>
              <a:ext uri="{FF2B5EF4-FFF2-40B4-BE49-F238E27FC236}">
                <a16:creationId xmlns:a16="http://schemas.microsoft.com/office/drawing/2014/main" id="{2B17ACDE-0D20-4108-A53F-263CBA2E00E2}"/>
              </a:ext>
            </a:extLst>
          </p:cNvPr>
          <p:cNvPicPr>
            <a:picLocks noChangeAspect="1"/>
          </p:cNvPicPr>
          <p:nvPr userDrawn="1"/>
        </p:nvPicPr>
        <p:blipFill>
          <a:blip r:embed="rId4"/>
          <a:stretch>
            <a:fillRect/>
          </a:stretch>
        </p:blipFill>
        <p:spPr>
          <a:xfrm>
            <a:off x="489600" y="4175100"/>
            <a:ext cx="522321" cy="624840"/>
          </a:xfrm>
          <a:prstGeom prst="rect">
            <a:avLst/>
          </a:prstGeom>
        </p:spPr>
      </p:pic>
      <p:sp>
        <p:nvSpPr>
          <p:cNvPr id="9" name="Text Placeholder 4">
            <a:extLst>
              <a:ext uri="{FF2B5EF4-FFF2-40B4-BE49-F238E27FC236}">
                <a16:creationId xmlns:a16="http://schemas.microsoft.com/office/drawing/2014/main" id="{CF56A0FF-2542-4A87-A4C1-D1D509E8DC9A}"/>
              </a:ext>
            </a:extLst>
          </p:cNvPr>
          <p:cNvSpPr>
            <a:spLocks noGrp="1"/>
          </p:cNvSpPr>
          <p:nvPr>
            <p:ph type="body" sz="quarter" idx="13" hasCustomPrompt="1"/>
          </p:nvPr>
        </p:nvSpPr>
        <p:spPr>
          <a:xfrm>
            <a:off x="1782763" y="3940084"/>
            <a:ext cx="2430462" cy="900113"/>
          </a:xfrm>
        </p:spPr>
        <p:txBody>
          <a:bodyPr/>
          <a:lstStyle>
            <a:lvl1pPr>
              <a:lnSpc>
                <a:spcPts val="1300"/>
              </a:lnSpc>
              <a:spcAft>
                <a:spcPts val="150"/>
              </a:spcAft>
              <a:defRPr sz="1300" cap="all" baseline="0">
                <a:solidFill>
                  <a:schemeClr val="accent1"/>
                </a:solidFill>
              </a:defRPr>
            </a:lvl1pPr>
            <a:lvl2pPr>
              <a:spcAft>
                <a:spcPts val="600"/>
              </a:spcAft>
              <a:defRPr sz="1300">
                <a:solidFill>
                  <a:schemeClr val="accent1"/>
                </a:solidFill>
              </a:defRPr>
            </a:lvl2pPr>
            <a:lvl3pPr marL="0" indent="0">
              <a:buFontTx/>
              <a:buNone/>
              <a:defRPr sz="1300" b="1">
                <a:solidFill>
                  <a:schemeClr val="accent1"/>
                </a:solidFill>
                <a:latin typeface="+mj-lt"/>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b="1" dirty="0"/>
              <a:t>Third level</a:t>
            </a:r>
            <a:endParaRPr lang="en-US" dirty="0"/>
          </a:p>
        </p:txBody>
      </p:sp>
      <p:sp>
        <p:nvSpPr>
          <p:cNvPr id="3" name="Title 2">
            <a:extLst>
              <a:ext uri="{FF2B5EF4-FFF2-40B4-BE49-F238E27FC236}">
                <a16:creationId xmlns:a16="http://schemas.microsoft.com/office/drawing/2014/main" id="{688F6E63-A4DA-4A4E-9416-B71EA3F91C8F}"/>
              </a:ext>
            </a:extLst>
          </p:cNvPr>
          <p:cNvSpPr>
            <a:spLocks noGrp="1"/>
          </p:cNvSpPr>
          <p:nvPr>
            <p:ph type="title" hasCustomPrompt="1"/>
          </p:nvPr>
        </p:nvSpPr>
        <p:spPr>
          <a:xfrm>
            <a:off x="1781971" y="1677928"/>
            <a:ext cx="5626138" cy="562475"/>
          </a:xfrm>
        </p:spPr>
        <p:txBody>
          <a:bodyPr/>
          <a:lstStyle>
            <a:lvl1pPr>
              <a:lnSpc>
                <a:spcPts val="4400"/>
              </a:lnSpc>
              <a:defRPr sz="4400" cap="all" baseline="0">
                <a:latin typeface="Calibri Light" panose="020F0302020204030204" pitchFamily="34" charset="0"/>
                <a:cs typeface="Calibri Light" panose="020F0302020204030204" pitchFamily="34" charset="0"/>
              </a:defRPr>
            </a:lvl1pPr>
          </a:lstStyle>
          <a:p>
            <a:r>
              <a:rPr lang="en-AU" dirty="0"/>
              <a:t>CLICK TO EDIT MASTER</a:t>
            </a:r>
          </a:p>
        </p:txBody>
      </p:sp>
    </p:spTree>
    <p:extLst>
      <p:ext uri="{BB962C8B-B14F-4D97-AF65-F5344CB8AC3E}">
        <p14:creationId xmlns:p14="http://schemas.microsoft.com/office/powerpoint/2010/main" val="2215543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y Pull Quote">
    <p:bg>
      <p:bgPr>
        <a:solidFill>
          <a:srgbClr val="93959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B0366D-0289-460F-BF79-90FDF2A38A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0421" r="2601" b="41067"/>
          <a:stretch/>
        </p:blipFill>
        <p:spPr>
          <a:xfrm>
            <a:off x="0" y="4605783"/>
            <a:ext cx="9170399" cy="539420"/>
          </a:xfrm>
          <a:prstGeom prst="rect">
            <a:avLst/>
          </a:prstGeom>
        </p:spPr>
      </p:pic>
      <p:sp>
        <p:nvSpPr>
          <p:cNvPr id="8" name="Text Placeholder 7">
            <a:extLst>
              <a:ext uri="{FF2B5EF4-FFF2-40B4-BE49-F238E27FC236}">
                <a16:creationId xmlns:a16="http://schemas.microsoft.com/office/drawing/2014/main" id="{1E7A6AE4-3002-4CA2-9195-D2786C797F9E}"/>
              </a:ext>
            </a:extLst>
          </p:cNvPr>
          <p:cNvSpPr>
            <a:spLocks noGrp="1"/>
          </p:cNvSpPr>
          <p:nvPr>
            <p:ph type="body" sz="quarter" idx="14" hasCustomPrompt="1"/>
          </p:nvPr>
        </p:nvSpPr>
        <p:spPr>
          <a:xfrm>
            <a:off x="352800" y="431260"/>
            <a:ext cx="2398576" cy="1646229"/>
          </a:xfrm>
        </p:spPr>
        <p:txBody>
          <a:bodyPr/>
          <a:lstStyle>
            <a:lvl1pPr algn="l">
              <a:lnSpc>
                <a:spcPts val="1800"/>
              </a:lnSpc>
              <a:spcAft>
                <a:spcPts val="567"/>
              </a:spcAft>
              <a:defRPr sz="2000" b="0">
                <a:solidFill>
                  <a:schemeClr val="bg1"/>
                </a:solidFill>
                <a:latin typeface="Calibri Light" panose="020F0302020204030204" pitchFamily="34" charset="0"/>
                <a:cs typeface="Calibri Light" panose="020F0302020204030204" pitchFamily="34" charset="0"/>
              </a:defRPr>
            </a:lvl1pPr>
            <a:lvl2pPr algn="l">
              <a:lnSpc>
                <a:spcPts val="1800"/>
              </a:lnSpc>
              <a:spcAft>
                <a:spcPts val="567"/>
              </a:spcAft>
              <a:buFontTx/>
              <a:buNone/>
              <a:defRPr sz="2000" b="0">
                <a:solidFill>
                  <a:schemeClr val="bg1"/>
                </a:solidFill>
                <a:latin typeface="Calibri Light" panose="020F0302020204030204" pitchFamily="34" charset="0"/>
                <a:cs typeface="Calibri Light" panose="020F0302020204030204" pitchFamily="34" charset="0"/>
              </a:defRPr>
            </a:lvl2pPr>
            <a:lvl3pPr marL="0" indent="0" algn="l">
              <a:lnSpc>
                <a:spcPts val="1800"/>
              </a:lnSpc>
              <a:spcAft>
                <a:spcPts val="567"/>
              </a:spcAft>
              <a:buFontTx/>
              <a:buNone/>
              <a:defRPr sz="2000" b="0">
                <a:solidFill>
                  <a:schemeClr val="bg1"/>
                </a:solidFill>
                <a:latin typeface="Calibri Light" panose="020F0302020204030204" pitchFamily="34" charset="0"/>
                <a:cs typeface="Calibri Light" panose="020F0302020204030204" pitchFamily="34" charset="0"/>
              </a:defRPr>
            </a:lvl3pPr>
            <a:lvl4pPr marL="0" indent="0" algn="l">
              <a:lnSpc>
                <a:spcPts val="1800"/>
              </a:lnSpc>
              <a:spcAft>
                <a:spcPts val="567"/>
              </a:spcAft>
              <a:buFontTx/>
              <a:buNone/>
              <a:defRPr sz="2000" b="0">
                <a:solidFill>
                  <a:schemeClr val="bg1"/>
                </a:solidFill>
                <a:latin typeface="Calibri Light" panose="020F0302020204030204" pitchFamily="34" charset="0"/>
                <a:cs typeface="Calibri Light" panose="020F0302020204030204" pitchFamily="34" charset="0"/>
              </a:defRPr>
            </a:lvl4pPr>
            <a:lvl5pPr marL="0" indent="0" algn="l">
              <a:buFontTx/>
              <a:buNone/>
              <a:defRPr sz="2000" b="0">
                <a:solidFill>
                  <a:schemeClr val="bg1"/>
                </a:solidFill>
                <a:latin typeface="Calibri Light" panose="020F0302020204030204" pitchFamily="34" charset="0"/>
                <a:cs typeface="Calibri Light" panose="020F0302020204030204" pitchFamily="34" charset="0"/>
              </a:defRPr>
            </a:lvl5pPr>
            <a:lvl6pPr marL="0" indent="0">
              <a:buFontTx/>
              <a:buNone/>
              <a:defRPr sz="2000">
                <a:solidFill>
                  <a:schemeClr val="bg1"/>
                </a:solidFill>
              </a:defRPr>
            </a:lvl6pPr>
            <a:lvl8pPr marL="0" indent="0">
              <a:buFontTx/>
              <a:buNone/>
              <a:defRPr sz="2000">
                <a:solidFill>
                  <a:schemeClr val="bg1"/>
                </a:solidFill>
              </a:defRPr>
            </a:lvl8pPr>
            <a:lvl9pPr marL="0" indent="0">
              <a:buFontTx/>
              <a:buNone/>
              <a:defRPr sz="2000">
                <a:solidFill>
                  <a:schemeClr val="bg1"/>
                </a:solidFill>
              </a:defRPr>
            </a:lvl9pPr>
          </a:lstStyle>
          <a:p>
            <a:pPr lvl="0"/>
            <a:r>
              <a:rPr lang="en-US" dirty="0"/>
              <a:t>Edit master text styles</a:t>
            </a:r>
          </a:p>
          <a:p>
            <a:pPr lvl="1"/>
            <a:endParaRPr lang="en-AU" dirty="0"/>
          </a:p>
        </p:txBody>
      </p:sp>
      <p:sp>
        <p:nvSpPr>
          <p:cNvPr id="5" name="Slide Number Placeholder 5">
            <a:extLst>
              <a:ext uri="{FF2B5EF4-FFF2-40B4-BE49-F238E27FC236}">
                <a16:creationId xmlns:a16="http://schemas.microsoft.com/office/drawing/2014/main" id="{4D1A1588-2280-45B9-A9C6-45C1524655EA}"/>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7" name="Footer Placeholder 4">
            <a:extLst>
              <a:ext uri="{FF2B5EF4-FFF2-40B4-BE49-F238E27FC236}">
                <a16:creationId xmlns:a16="http://schemas.microsoft.com/office/drawing/2014/main" id="{4E1B4DE2-B526-47C3-8A6A-FA82FECDA7F9}"/>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11" name="Date Placeholder 3">
            <a:extLst>
              <a:ext uri="{FF2B5EF4-FFF2-40B4-BE49-F238E27FC236}">
                <a16:creationId xmlns:a16="http://schemas.microsoft.com/office/drawing/2014/main" id="{ADB25DA1-AB77-4DA0-BB42-40D25511315E}"/>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312876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Content and Pictur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BD625C1-2A70-404D-B06E-408B347023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0421" r="2601" b="41067"/>
          <a:stretch/>
        </p:blipFill>
        <p:spPr>
          <a:xfrm>
            <a:off x="0" y="4605783"/>
            <a:ext cx="9170399" cy="539420"/>
          </a:xfrm>
          <a:prstGeom prst="rect">
            <a:avLst/>
          </a:prstGeom>
        </p:spPr>
      </p:pic>
      <p:sp>
        <p:nvSpPr>
          <p:cNvPr id="7" name="Slide Number Placeholder 5">
            <a:extLst>
              <a:ext uri="{FF2B5EF4-FFF2-40B4-BE49-F238E27FC236}">
                <a16:creationId xmlns:a16="http://schemas.microsoft.com/office/drawing/2014/main" id="{8A533E8C-4986-4091-A14F-E91459778FD2}"/>
              </a:ext>
            </a:extLst>
          </p:cNvPr>
          <p:cNvSpPr txBox="1">
            <a:spLocks/>
          </p:cNvSpPr>
          <p:nvPr userDrawn="1"/>
        </p:nvSpPr>
        <p:spPr>
          <a:xfrm>
            <a:off x="205420" y="4766505"/>
            <a:ext cx="348368" cy="162050"/>
          </a:xfrm>
          <a:prstGeom prst="rect">
            <a:avLst/>
          </a:prstGeom>
        </p:spPr>
        <p:txBody>
          <a:bodyPr vert="horz" lIns="0" tIns="0" rIns="0" bIns="0" rtlCol="0" anchor="ctr"/>
          <a:lstStyle>
            <a:defPPr>
              <a:defRPr lang="en-US"/>
            </a:defPPr>
            <a:lvl1pPr marL="0" algn="r" defTabSz="914400" rtl="0" eaLnBrk="1" latinLnBrk="0" hangingPunct="1">
              <a:defRPr lang="en-AU" sz="1400" b="1" kern="1200" smtClean="0">
                <a:solidFill>
                  <a:schemeClr val="accent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p>
        </p:txBody>
      </p:sp>
      <p:pic>
        <p:nvPicPr>
          <p:cNvPr id="9" name="Picture 8">
            <a:extLst>
              <a:ext uri="{FF2B5EF4-FFF2-40B4-BE49-F238E27FC236}">
                <a16:creationId xmlns:a16="http://schemas.microsoft.com/office/drawing/2014/main" id="{0D14D5FC-B46C-4DBD-9107-5858FFDF9AF3}"/>
              </a:ext>
            </a:extLst>
          </p:cNvPr>
          <p:cNvPicPr>
            <a:picLocks noChangeAspect="1"/>
          </p:cNvPicPr>
          <p:nvPr userDrawn="1"/>
        </p:nvPicPr>
        <p:blipFill>
          <a:blip r:embed="rId3"/>
          <a:stretch>
            <a:fillRect/>
          </a:stretch>
        </p:blipFill>
        <p:spPr>
          <a:xfrm>
            <a:off x="351692" y="366628"/>
            <a:ext cx="2701108" cy="773980"/>
          </a:xfrm>
          <a:prstGeom prst="rect">
            <a:avLst/>
          </a:prstGeom>
        </p:spPr>
      </p:pic>
      <p:sp>
        <p:nvSpPr>
          <p:cNvPr id="13" name="Text Placeholder 7">
            <a:extLst>
              <a:ext uri="{FF2B5EF4-FFF2-40B4-BE49-F238E27FC236}">
                <a16:creationId xmlns:a16="http://schemas.microsoft.com/office/drawing/2014/main" id="{025BD939-4265-4FA0-BF10-C443EA65E144}"/>
              </a:ext>
            </a:extLst>
          </p:cNvPr>
          <p:cNvSpPr>
            <a:spLocks noGrp="1"/>
          </p:cNvSpPr>
          <p:nvPr>
            <p:ph type="body" sz="quarter" idx="14"/>
          </p:nvPr>
        </p:nvSpPr>
        <p:spPr>
          <a:xfrm>
            <a:off x="437990" y="488824"/>
            <a:ext cx="2520364" cy="539420"/>
          </a:xfrm>
        </p:spPr>
        <p:txBody>
          <a:bodyPr/>
          <a:lstStyle>
            <a:lvl1pPr>
              <a:lnSpc>
                <a:spcPts val="1800"/>
              </a:lnSpc>
              <a:spcAft>
                <a:spcPts val="567"/>
              </a:spcAft>
              <a:defRPr sz="1600" b="0">
                <a:solidFill>
                  <a:schemeClr val="bg1"/>
                </a:solidFill>
                <a:latin typeface="Calibri Light" panose="020F0302020204030204" pitchFamily="34" charset="0"/>
                <a:cs typeface="Calibri Light" panose="020F0302020204030204" pitchFamily="34" charset="0"/>
              </a:defRPr>
            </a:lvl1pPr>
            <a:lvl2pPr>
              <a:lnSpc>
                <a:spcPts val="1800"/>
              </a:lnSpc>
              <a:spcAft>
                <a:spcPts val="567"/>
              </a:spcAft>
              <a:buFontTx/>
              <a:buNone/>
              <a:defRPr sz="1600">
                <a:solidFill>
                  <a:schemeClr val="bg1"/>
                </a:solidFill>
                <a:latin typeface="Calibri Light" panose="020F0302020204030204" pitchFamily="34" charset="0"/>
                <a:cs typeface="Calibri Light" panose="020F0302020204030204" pitchFamily="34" charset="0"/>
              </a:defRPr>
            </a:lvl2pPr>
            <a:lvl3pPr marL="0" indent="0">
              <a:lnSpc>
                <a:spcPts val="1800"/>
              </a:lnSpc>
              <a:spcAft>
                <a:spcPts val="567"/>
              </a:spcAft>
              <a:buFontTx/>
              <a:buNone/>
              <a:defRPr sz="1600">
                <a:solidFill>
                  <a:schemeClr val="bg1"/>
                </a:solidFill>
                <a:latin typeface="Calibri Light" panose="020F0302020204030204" pitchFamily="34" charset="0"/>
                <a:cs typeface="Calibri Light" panose="020F0302020204030204" pitchFamily="34" charset="0"/>
              </a:defRPr>
            </a:lvl3pPr>
            <a:lvl4pPr marL="0" indent="0">
              <a:lnSpc>
                <a:spcPts val="1800"/>
              </a:lnSpc>
              <a:spcAft>
                <a:spcPts val="567"/>
              </a:spcAft>
              <a:buFontTx/>
              <a:buNone/>
              <a:defRPr sz="1600">
                <a:solidFill>
                  <a:schemeClr val="bg1"/>
                </a:solidFill>
                <a:latin typeface="Calibri Light" panose="020F0302020204030204" pitchFamily="34" charset="0"/>
                <a:cs typeface="Calibri Light" panose="020F0302020204030204" pitchFamily="34" charset="0"/>
              </a:defRPr>
            </a:lvl4pPr>
            <a:lvl5pPr marL="0" indent="0">
              <a:buFontTx/>
              <a:buNone/>
              <a:defRPr sz="1600">
                <a:solidFill>
                  <a:schemeClr val="bg1"/>
                </a:solidFill>
                <a:latin typeface="Calibri Light" panose="020F0302020204030204" pitchFamily="34" charset="0"/>
                <a:cs typeface="Calibri Light" panose="020F0302020204030204" pitchFamily="34" charset="0"/>
              </a:defRPr>
            </a:lvl5pPr>
            <a:lvl6pPr marL="0" indent="0">
              <a:buFontTx/>
              <a:buNone/>
              <a:defRPr sz="1600">
                <a:solidFill>
                  <a:schemeClr val="bg1"/>
                </a:solidFill>
              </a:defRPr>
            </a:lvl6pPr>
            <a:lvl7pPr marL="0" indent="0">
              <a:buFontTx/>
              <a:buNone/>
              <a:defRPr sz="1600">
                <a:solidFill>
                  <a:schemeClr val="bg1"/>
                </a:solidFill>
              </a:defRPr>
            </a:lvl7pPr>
            <a:lvl8pPr marL="0" indent="0">
              <a:buFontTx/>
              <a:buNone/>
              <a:defRPr sz="1600">
                <a:solidFill>
                  <a:schemeClr val="bg1"/>
                </a:solidFill>
              </a:defRPr>
            </a:lvl8pPr>
            <a:lvl9pPr marL="0" indent="0">
              <a:buFontTx/>
              <a:buNone/>
              <a:defRPr sz="1600">
                <a:solidFill>
                  <a:schemeClr val="bg1"/>
                </a:solidFill>
              </a:defRPr>
            </a:lvl9pPr>
          </a:lstStyle>
          <a:p>
            <a:pPr lvl="0"/>
            <a:r>
              <a:rPr lang="en-US"/>
              <a:t>Edit Master text styles</a:t>
            </a:r>
          </a:p>
          <a:p>
            <a:pPr lvl="1"/>
            <a:r>
              <a:rPr lang="en-US"/>
              <a:t>Second level</a:t>
            </a:r>
          </a:p>
          <a:p>
            <a:pPr lvl="2"/>
            <a:r>
              <a:rPr lang="en-US"/>
              <a:t>Third level</a:t>
            </a:r>
          </a:p>
        </p:txBody>
      </p:sp>
      <p:pic>
        <p:nvPicPr>
          <p:cNvPr id="14" name="Picture 13">
            <a:extLst>
              <a:ext uri="{FF2B5EF4-FFF2-40B4-BE49-F238E27FC236}">
                <a16:creationId xmlns:a16="http://schemas.microsoft.com/office/drawing/2014/main" id="{B40CCAE7-32C2-4274-9485-3D41EEE1A225}"/>
              </a:ext>
            </a:extLst>
          </p:cNvPr>
          <p:cNvPicPr>
            <a:picLocks noChangeAspect="1"/>
          </p:cNvPicPr>
          <p:nvPr userDrawn="1"/>
        </p:nvPicPr>
        <p:blipFill>
          <a:blip r:embed="rId3"/>
          <a:stretch>
            <a:fillRect/>
          </a:stretch>
        </p:blipFill>
        <p:spPr>
          <a:xfrm>
            <a:off x="3236688" y="366763"/>
            <a:ext cx="2700000" cy="773980"/>
          </a:xfrm>
          <a:prstGeom prst="rect">
            <a:avLst/>
          </a:prstGeom>
        </p:spPr>
      </p:pic>
      <p:pic>
        <p:nvPicPr>
          <p:cNvPr id="17" name="Picture 16">
            <a:extLst>
              <a:ext uri="{FF2B5EF4-FFF2-40B4-BE49-F238E27FC236}">
                <a16:creationId xmlns:a16="http://schemas.microsoft.com/office/drawing/2014/main" id="{84D28A0A-09B7-484D-AA64-A82F0F57E12B}"/>
              </a:ext>
            </a:extLst>
          </p:cNvPr>
          <p:cNvPicPr>
            <a:picLocks noChangeAspect="1"/>
          </p:cNvPicPr>
          <p:nvPr userDrawn="1"/>
        </p:nvPicPr>
        <p:blipFill>
          <a:blip r:embed="rId3"/>
          <a:stretch>
            <a:fillRect/>
          </a:stretch>
        </p:blipFill>
        <p:spPr>
          <a:xfrm>
            <a:off x="6118935" y="367200"/>
            <a:ext cx="2700000" cy="773980"/>
          </a:xfrm>
          <a:prstGeom prst="rect">
            <a:avLst/>
          </a:prstGeom>
        </p:spPr>
      </p:pic>
      <p:sp>
        <p:nvSpPr>
          <p:cNvPr id="20" name="Slide Number Placeholder 5">
            <a:extLst>
              <a:ext uri="{FF2B5EF4-FFF2-40B4-BE49-F238E27FC236}">
                <a16:creationId xmlns:a16="http://schemas.microsoft.com/office/drawing/2014/main" id="{6C754411-5E5C-46C6-851D-D643586728EF}"/>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23" name="Footer Placeholder 4">
            <a:extLst>
              <a:ext uri="{FF2B5EF4-FFF2-40B4-BE49-F238E27FC236}">
                <a16:creationId xmlns:a16="http://schemas.microsoft.com/office/drawing/2014/main" id="{F8A837F0-738F-4F36-9EE0-D7705FCDEE57}"/>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24" name="Text Placeholder 7">
            <a:extLst>
              <a:ext uri="{FF2B5EF4-FFF2-40B4-BE49-F238E27FC236}">
                <a16:creationId xmlns:a16="http://schemas.microsoft.com/office/drawing/2014/main" id="{C9EE5CD7-A310-47B1-BCF8-84CEC54302E3}"/>
              </a:ext>
            </a:extLst>
          </p:cNvPr>
          <p:cNvSpPr>
            <a:spLocks noGrp="1"/>
          </p:cNvSpPr>
          <p:nvPr>
            <p:ph type="body" sz="quarter" idx="19"/>
          </p:nvPr>
        </p:nvSpPr>
        <p:spPr>
          <a:xfrm>
            <a:off x="3355872" y="482627"/>
            <a:ext cx="2520000" cy="539420"/>
          </a:xfrm>
        </p:spPr>
        <p:txBody>
          <a:bodyPr/>
          <a:lstStyle>
            <a:lvl1pPr>
              <a:lnSpc>
                <a:spcPts val="1800"/>
              </a:lnSpc>
              <a:spcAft>
                <a:spcPts val="567"/>
              </a:spcAft>
              <a:defRPr sz="1600" b="0">
                <a:solidFill>
                  <a:schemeClr val="bg1"/>
                </a:solidFill>
                <a:latin typeface="Calibri Light" panose="020F0302020204030204" pitchFamily="34" charset="0"/>
                <a:cs typeface="Calibri Light" panose="020F0302020204030204" pitchFamily="34" charset="0"/>
              </a:defRPr>
            </a:lvl1pPr>
            <a:lvl2pPr>
              <a:lnSpc>
                <a:spcPts val="1800"/>
              </a:lnSpc>
              <a:spcAft>
                <a:spcPts val="567"/>
              </a:spcAft>
              <a:buFontTx/>
              <a:buNone/>
              <a:defRPr sz="1600">
                <a:solidFill>
                  <a:schemeClr val="bg1"/>
                </a:solidFill>
                <a:latin typeface="Calibri Light" panose="020F0302020204030204" pitchFamily="34" charset="0"/>
                <a:cs typeface="Calibri Light" panose="020F0302020204030204" pitchFamily="34" charset="0"/>
              </a:defRPr>
            </a:lvl2pPr>
            <a:lvl3pPr marL="0" indent="0">
              <a:lnSpc>
                <a:spcPts val="1800"/>
              </a:lnSpc>
              <a:spcAft>
                <a:spcPts val="567"/>
              </a:spcAft>
              <a:buFontTx/>
              <a:buNone/>
              <a:defRPr sz="1600">
                <a:solidFill>
                  <a:schemeClr val="bg1"/>
                </a:solidFill>
                <a:latin typeface="Calibri Light" panose="020F0302020204030204" pitchFamily="34" charset="0"/>
                <a:cs typeface="Calibri Light" panose="020F0302020204030204" pitchFamily="34" charset="0"/>
              </a:defRPr>
            </a:lvl3pPr>
            <a:lvl4pPr marL="0" indent="0">
              <a:lnSpc>
                <a:spcPts val="1800"/>
              </a:lnSpc>
              <a:spcAft>
                <a:spcPts val="567"/>
              </a:spcAft>
              <a:buFontTx/>
              <a:buNone/>
              <a:defRPr sz="1600">
                <a:solidFill>
                  <a:schemeClr val="bg1"/>
                </a:solidFill>
                <a:latin typeface="Calibri Light" panose="020F0302020204030204" pitchFamily="34" charset="0"/>
                <a:cs typeface="Calibri Light" panose="020F0302020204030204" pitchFamily="34" charset="0"/>
              </a:defRPr>
            </a:lvl4pPr>
            <a:lvl5pPr marL="0" indent="0">
              <a:buFontTx/>
              <a:buNone/>
              <a:defRPr sz="1600">
                <a:solidFill>
                  <a:schemeClr val="bg1"/>
                </a:solidFill>
                <a:latin typeface="Calibri Light" panose="020F0302020204030204" pitchFamily="34" charset="0"/>
                <a:cs typeface="Calibri Light" panose="020F0302020204030204" pitchFamily="34" charset="0"/>
              </a:defRPr>
            </a:lvl5pPr>
            <a:lvl6pPr marL="0" indent="0">
              <a:buFontTx/>
              <a:buNone/>
              <a:defRPr sz="1600">
                <a:solidFill>
                  <a:schemeClr val="bg1"/>
                </a:solidFill>
              </a:defRPr>
            </a:lvl6pPr>
            <a:lvl7pPr marL="0" indent="0">
              <a:buFontTx/>
              <a:buNone/>
              <a:defRPr sz="1600">
                <a:solidFill>
                  <a:schemeClr val="bg1"/>
                </a:solidFill>
              </a:defRPr>
            </a:lvl7pPr>
            <a:lvl8pPr marL="0" indent="0">
              <a:buFontTx/>
              <a:buNone/>
              <a:defRPr sz="1600">
                <a:solidFill>
                  <a:schemeClr val="bg1"/>
                </a:solidFill>
              </a:defRPr>
            </a:lvl8pPr>
            <a:lvl9pPr marL="0" indent="0">
              <a:buFontTx/>
              <a:buNone/>
              <a:defRPr sz="1600">
                <a:solidFill>
                  <a:schemeClr val="bg1"/>
                </a:solidFill>
              </a:defRPr>
            </a:lvl9pPr>
          </a:lstStyle>
          <a:p>
            <a:pPr lvl="0"/>
            <a:r>
              <a:rPr lang="en-US"/>
              <a:t>Edit Master text styles</a:t>
            </a:r>
          </a:p>
          <a:p>
            <a:pPr lvl="1"/>
            <a:r>
              <a:rPr lang="en-US"/>
              <a:t>Second level</a:t>
            </a:r>
          </a:p>
          <a:p>
            <a:pPr lvl="2"/>
            <a:r>
              <a:rPr lang="en-US"/>
              <a:t>Third level</a:t>
            </a:r>
          </a:p>
        </p:txBody>
      </p:sp>
      <p:sp>
        <p:nvSpPr>
          <p:cNvPr id="25" name="Text Placeholder 7">
            <a:extLst>
              <a:ext uri="{FF2B5EF4-FFF2-40B4-BE49-F238E27FC236}">
                <a16:creationId xmlns:a16="http://schemas.microsoft.com/office/drawing/2014/main" id="{4A6329A5-3779-47F3-A803-A18596FFC3DD}"/>
              </a:ext>
            </a:extLst>
          </p:cNvPr>
          <p:cNvSpPr>
            <a:spLocks noGrp="1"/>
          </p:cNvSpPr>
          <p:nvPr>
            <p:ph type="body" sz="quarter" idx="20"/>
          </p:nvPr>
        </p:nvSpPr>
        <p:spPr>
          <a:xfrm>
            <a:off x="6237740" y="492421"/>
            <a:ext cx="2520000" cy="539420"/>
          </a:xfrm>
        </p:spPr>
        <p:txBody>
          <a:bodyPr/>
          <a:lstStyle>
            <a:lvl1pPr>
              <a:lnSpc>
                <a:spcPts val="1800"/>
              </a:lnSpc>
              <a:spcAft>
                <a:spcPts val="567"/>
              </a:spcAft>
              <a:defRPr sz="1600" b="0">
                <a:solidFill>
                  <a:schemeClr val="bg1"/>
                </a:solidFill>
                <a:latin typeface="Calibri Light" panose="020F0302020204030204" pitchFamily="34" charset="0"/>
                <a:cs typeface="Calibri Light" panose="020F0302020204030204" pitchFamily="34" charset="0"/>
              </a:defRPr>
            </a:lvl1pPr>
            <a:lvl2pPr>
              <a:lnSpc>
                <a:spcPts val="1800"/>
              </a:lnSpc>
              <a:spcAft>
                <a:spcPts val="567"/>
              </a:spcAft>
              <a:buFontTx/>
              <a:buNone/>
              <a:defRPr sz="1600">
                <a:solidFill>
                  <a:schemeClr val="bg1"/>
                </a:solidFill>
                <a:latin typeface="Calibri Light" panose="020F0302020204030204" pitchFamily="34" charset="0"/>
                <a:cs typeface="Calibri Light" panose="020F0302020204030204" pitchFamily="34" charset="0"/>
              </a:defRPr>
            </a:lvl2pPr>
            <a:lvl3pPr marL="0" indent="0">
              <a:lnSpc>
                <a:spcPts val="1800"/>
              </a:lnSpc>
              <a:spcAft>
                <a:spcPts val="567"/>
              </a:spcAft>
              <a:buFontTx/>
              <a:buNone/>
              <a:defRPr sz="1600">
                <a:solidFill>
                  <a:schemeClr val="bg1"/>
                </a:solidFill>
                <a:latin typeface="Calibri Light" panose="020F0302020204030204" pitchFamily="34" charset="0"/>
                <a:cs typeface="Calibri Light" panose="020F0302020204030204" pitchFamily="34" charset="0"/>
              </a:defRPr>
            </a:lvl3pPr>
            <a:lvl4pPr marL="0" indent="0">
              <a:lnSpc>
                <a:spcPts val="1800"/>
              </a:lnSpc>
              <a:spcAft>
                <a:spcPts val="567"/>
              </a:spcAft>
              <a:buFontTx/>
              <a:buNone/>
              <a:defRPr sz="1600">
                <a:solidFill>
                  <a:schemeClr val="bg1"/>
                </a:solidFill>
                <a:latin typeface="Calibri Light" panose="020F0302020204030204" pitchFamily="34" charset="0"/>
                <a:cs typeface="Calibri Light" panose="020F0302020204030204" pitchFamily="34" charset="0"/>
              </a:defRPr>
            </a:lvl4pPr>
            <a:lvl5pPr marL="0" indent="0">
              <a:buFontTx/>
              <a:buNone/>
              <a:defRPr sz="1600">
                <a:solidFill>
                  <a:schemeClr val="bg1"/>
                </a:solidFill>
                <a:latin typeface="Calibri Light" panose="020F0302020204030204" pitchFamily="34" charset="0"/>
                <a:cs typeface="Calibri Light" panose="020F0302020204030204" pitchFamily="34" charset="0"/>
              </a:defRPr>
            </a:lvl5pPr>
            <a:lvl6pPr marL="0" indent="0">
              <a:buFontTx/>
              <a:buNone/>
              <a:defRPr sz="1600">
                <a:solidFill>
                  <a:schemeClr val="bg1"/>
                </a:solidFill>
              </a:defRPr>
            </a:lvl6pPr>
            <a:lvl7pPr marL="0" indent="0">
              <a:buFontTx/>
              <a:buNone/>
              <a:defRPr sz="1600">
                <a:solidFill>
                  <a:schemeClr val="bg1"/>
                </a:solidFill>
              </a:defRPr>
            </a:lvl7pPr>
            <a:lvl8pPr marL="0" indent="0">
              <a:buFontTx/>
              <a:buNone/>
              <a:defRPr sz="1600">
                <a:solidFill>
                  <a:schemeClr val="bg1"/>
                </a:solidFill>
              </a:defRPr>
            </a:lvl8pPr>
            <a:lvl9pPr marL="0" indent="0">
              <a:buFontTx/>
              <a:buNone/>
              <a:defRPr sz="1600">
                <a:solidFill>
                  <a:schemeClr val="bg1"/>
                </a:solidFill>
              </a:defRPr>
            </a:lvl9pPr>
          </a:lstStyle>
          <a:p>
            <a:pPr lvl="0"/>
            <a:r>
              <a:rPr lang="en-US"/>
              <a:t>Edit Master text styles</a:t>
            </a:r>
          </a:p>
          <a:p>
            <a:pPr lvl="1"/>
            <a:r>
              <a:rPr lang="en-US"/>
              <a:t>Second level</a:t>
            </a:r>
          </a:p>
          <a:p>
            <a:pPr lvl="2"/>
            <a:r>
              <a:rPr lang="en-US"/>
              <a:t>Third level</a:t>
            </a:r>
          </a:p>
        </p:txBody>
      </p:sp>
      <p:sp>
        <p:nvSpPr>
          <p:cNvPr id="3" name="Picture Placeholder 2">
            <a:extLst>
              <a:ext uri="{FF2B5EF4-FFF2-40B4-BE49-F238E27FC236}">
                <a16:creationId xmlns:a16="http://schemas.microsoft.com/office/drawing/2014/main" id="{672E448F-B70A-410B-9A6A-2A5D38452B27}"/>
              </a:ext>
            </a:extLst>
          </p:cNvPr>
          <p:cNvSpPr>
            <a:spLocks noGrp="1"/>
          </p:cNvSpPr>
          <p:nvPr>
            <p:ph type="pic" sz="quarter" idx="21"/>
          </p:nvPr>
        </p:nvSpPr>
        <p:spPr>
          <a:xfrm>
            <a:off x="352425" y="1139825"/>
            <a:ext cx="2700000" cy="3187914"/>
          </a:xfrm>
          <a:ln>
            <a:noFill/>
          </a:ln>
        </p:spPr>
        <p:txBody>
          <a:bodyPr/>
          <a:lstStyle/>
          <a:p>
            <a:r>
              <a:rPr lang="en-US"/>
              <a:t>Click icon to add picture</a:t>
            </a:r>
            <a:endParaRPr lang="en-AU"/>
          </a:p>
        </p:txBody>
      </p:sp>
      <p:sp>
        <p:nvSpPr>
          <p:cNvPr id="19" name="Picture Placeholder 2">
            <a:extLst>
              <a:ext uri="{FF2B5EF4-FFF2-40B4-BE49-F238E27FC236}">
                <a16:creationId xmlns:a16="http://schemas.microsoft.com/office/drawing/2014/main" id="{1742D694-2287-481C-AC36-0A5BB08A7F3D}"/>
              </a:ext>
            </a:extLst>
          </p:cNvPr>
          <p:cNvSpPr>
            <a:spLocks noGrp="1"/>
          </p:cNvSpPr>
          <p:nvPr>
            <p:ph type="pic" sz="quarter" idx="22"/>
          </p:nvPr>
        </p:nvSpPr>
        <p:spPr>
          <a:xfrm>
            <a:off x="3234672" y="1139825"/>
            <a:ext cx="2700000" cy="3187914"/>
          </a:xfrm>
          <a:ln>
            <a:noFill/>
          </a:ln>
        </p:spPr>
        <p:txBody>
          <a:bodyPr/>
          <a:lstStyle/>
          <a:p>
            <a:r>
              <a:rPr lang="en-US"/>
              <a:t>Click icon to add picture</a:t>
            </a:r>
            <a:endParaRPr lang="en-AU"/>
          </a:p>
        </p:txBody>
      </p:sp>
      <p:sp>
        <p:nvSpPr>
          <p:cNvPr id="22" name="Picture Placeholder 2">
            <a:extLst>
              <a:ext uri="{FF2B5EF4-FFF2-40B4-BE49-F238E27FC236}">
                <a16:creationId xmlns:a16="http://schemas.microsoft.com/office/drawing/2014/main" id="{53C75780-A122-4FBA-9346-EE89876904BC}"/>
              </a:ext>
            </a:extLst>
          </p:cNvPr>
          <p:cNvSpPr>
            <a:spLocks noGrp="1"/>
          </p:cNvSpPr>
          <p:nvPr>
            <p:ph type="pic" sz="quarter" idx="23"/>
          </p:nvPr>
        </p:nvSpPr>
        <p:spPr>
          <a:xfrm>
            <a:off x="6120394" y="1139825"/>
            <a:ext cx="2700000" cy="3187914"/>
          </a:xfrm>
          <a:ln>
            <a:noFill/>
          </a:ln>
        </p:spPr>
        <p:txBody>
          <a:bodyPr/>
          <a:lstStyle/>
          <a:p>
            <a:r>
              <a:rPr lang="en-US"/>
              <a:t>Click icon to add picture</a:t>
            </a:r>
            <a:endParaRPr lang="en-AU"/>
          </a:p>
        </p:txBody>
      </p:sp>
      <p:sp>
        <p:nvSpPr>
          <p:cNvPr id="26" name="Date Placeholder 3">
            <a:extLst>
              <a:ext uri="{FF2B5EF4-FFF2-40B4-BE49-F238E27FC236}">
                <a16:creationId xmlns:a16="http://schemas.microsoft.com/office/drawing/2014/main" id="{184C482C-3FB8-4A33-9203-2FEDD1D443FE}"/>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4203543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_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BD625C1-2A70-404D-B06E-408B347023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0421" r="2601" b="41067"/>
          <a:stretch/>
        </p:blipFill>
        <p:spPr>
          <a:xfrm>
            <a:off x="0" y="4605783"/>
            <a:ext cx="9170399" cy="539420"/>
          </a:xfrm>
          <a:prstGeom prst="rect">
            <a:avLst/>
          </a:prstGeom>
        </p:spPr>
      </p:pic>
      <p:sp>
        <p:nvSpPr>
          <p:cNvPr id="7" name="Slide Number Placeholder 5">
            <a:extLst>
              <a:ext uri="{FF2B5EF4-FFF2-40B4-BE49-F238E27FC236}">
                <a16:creationId xmlns:a16="http://schemas.microsoft.com/office/drawing/2014/main" id="{8A533E8C-4986-4091-A14F-E91459778FD2}"/>
              </a:ext>
            </a:extLst>
          </p:cNvPr>
          <p:cNvSpPr txBox="1">
            <a:spLocks/>
          </p:cNvSpPr>
          <p:nvPr userDrawn="1"/>
        </p:nvSpPr>
        <p:spPr>
          <a:xfrm>
            <a:off x="205420" y="4766505"/>
            <a:ext cx="348368" cy="162050"/>
          </a:xfrm>
          <a:prstGeom prst="rect">
            <a:avLst/>
          </a:prstGeom>
        </p:spPr>
        <p:txBody>
          <a:bodyPr vert="horz" lIns="0" tIns="0" rIns="0" bIns="0" rtlCol="0" anchor="ctr"/>
          <a:lstStyle>
            <a:defPPr>
              <a:defRPr lang="en-US"/>
            </a:defPPr>
            <a:lvl1pPr marL="0" algn="r" defTabSz="914400" rtl="0" eaLnBrk="1" latinLnBrk="0" hangingPunct="1">
              <a:defRPr lang="en-AU" sz="1400" b="1" kern="1200" smtClean="0">
                <a:solidFill>
                  <a:schemeClr val="accent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dirty="0"/>
          </a:p>
        </p:txBody>
      </p:sp>
      <p:pic>
        <p:nvPicPr>
          <p:cNvPr id="9" name="Picture 8">
            <a:extLst>
              <a:ext uri="{FF2B5EF4-FFF2-40B4-BE49-F238E27FC236}">
                <a16:creationId xmlns:a16="http://schemas.microsoft.com/office/drawing/2014/main" id="{0D14D5FC-B46C-4DBD-9107-5858FFDF9A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800" y="359815"/>
            <a:ext cx="2700000" cy="322519"/>
          </a:xfrm>
          <a:prstGeom prst="rect">
            <a:avLst/>
          </a:prstGeom>
        </p:spPr>
      </p:pic>
      <p:sp>
        <p:nvSpPr>
          <p:cNvPr id="12" name="Picture Placeholder 11">
            <a:extLst>
              <a:ext uri="{FF2B5EF4-FFF2-40B4-BE49-F238E27FC236}">
                <a16:creationId xmlns:a16="http://schemas.microsoft.com/office/drawing/2014/main" id="{1901F096-537C-4449-8C78-D908E80669F9}"/>
              </a:ext>
            </a:extLst>
          </p:cNvPr>
          <p:cNvSpPr>
            <a:spLocks noGrp="1"/>
          </p:cNvSpPr>
          <p:nvPr>
            <p:ph type="pic" sz="quarter" idx="11"/>
          </p:nvPr>
        </p:nvSpPr>
        <p:spPr>
          <a:xfrm>
            <a:off x="352800" y="682334"/>
            <a:ext cx="2700000" cy="3600741"/>
          </a:xfrm>
        </p:spPr>
        <p:txBody>
          <a:bodyPr anchor="ctr"/>
          <a:lstStyle/>
          <a:p>
            <a:r>
              <a:rPr lang="en-US"/>
              <a:t>Click icon to add picture</a:t>
            </a:r>
            <a:endParaRPr lang="en-AU" dirty="0"/>
          </a:p>
        </p:txBody>
      </p:sp>
      <p:sp>
        <p:nvSpPr>
          <p:cNvPr id="13" name="Text Placeholder 7">
            <a:extLst>
              <a:ext uri="{FF2B5EF4-FFF2-40B4-BE49-F238E27FC236}">
                <a16:creationId xmlns:a16="http://schemas.microsoft.com/office/drawing/2014/main" id="{025BD939-4265-4FA0-BF10-C443EA65E144}"/>
              </a:ext>
            </a:extLst>
          </p:cNvPr>
          <p:cNvSpPr>
            <a:spLocks noGrp="1"/>
          </p:cNvSpPr>
          <p:nvPr>
            <p:ph type="body" sz="quarter" idx="14"/>
          </p:nvPr>
        </p:nvSpPr>
        <p:spPr>
          <a:xfrm>
            <a:off x="391886" y="398814"/>
            <a:ext cx="2590233" cy="193510"/>
          </a:xfrm>
        </p:spPr>
        <p:txBody>
          <a:bodyPr/>
          <a:lstStyle>
            <a:lvl1pPr>
              <a:lnSpc>
                <a:spcPts val="1800"/>
              </a:lnSpc>
              <a:spcAft>
                <a:spcPts val="567"/>
              </a:spcAft>
              <a:buFontTx/>
              <a:buNone/>
              <a:defRPr sz="1600" b="0">
                <a:solidFill>
                  <a:schemeClr val="bg1"/>
                </a:solidFill>
                <a:latin typeface="Calibri Light" panose="020F0302020204030204" pitchFamily="34" charset="0"/>
                <a:cs typeface="Calibri Light" panose="020F0302020204030204" pitchFamily="34" charset="0"/>
              </a:defRPr>
            </a:lvl1pPr>
            <a:lvl2pPr marL="0">
              <a:lnSpc>
                <a:spcPts val="1800"/>
              </a:lnSpc>
              <a:spcAft>
                <a:spcPts val="567"/>
              </a:spcAft>
              <a:buFontTx/>
              <a:buNone/>
              <a:defRPr>
                <a:solidFill>
                  <a:schemeClr val="bg1"/>
                </a:solidFill>
                <a:latin typeface="Calibri Light" panose="020F0302020204030204" pitchFamily="34" charset="0"/>
                <a:cs typeface="Calibri Light" panose="020F0302020204030204" pitchFamily="34" charset="0"/>
              </a:defRPr>
            </a:lvl2pPr>
            <a:lvl3pPr marL="0" indent="0">
              <a:lnSpc>
                <a:spcPts val="1800"/>
              </a:lnSpc>
              <a:spcAft>
                <a:spcPts val="567"/>
              </a:spcAft>
              <a:buFontTx/>
              <a:buNone/>
              <a:defRPr>
                <a:solidFill>
                  <a:schemeClr val="bg1"/>
                </a:solidFill>
                <a:latin typeface="Calibri Light" panose="020F0302020204030204" pitchFamily="34" charset="0"/>
                <a:cs typeface="Calibri Light" panose="020F0302020204030204" pitchFamily="34" charset="0"/>
              </a:defRPr>
            </a:lvl3pPr>
            <a:lvl4pPr marL="0" indent="0">
              <a:lnSpc>
                <a:spcPts val="1800"/>
              </a:lnSpc>
              <a:spcAft>
                <a:spcPts val="567"/>
              </a:spcAft>
              <a:buFontTx/>
              <a:buNone/>
              <a:defRPr>
                <a:solidFill>
                  <a:schemeClr val="bg1"/>
                </a:solidFill>
                <a:latin typeface="Calibri Light" panose="020F0302020204030204" pitchFamily="34" charset="0"/>
                <a:cs typeface="Calibri Light" panose="020F0302020204030204" pitchFamily="34" charset="0"/>
              </a:defRPr>
            </a:lvl4pPr>
            <a:lvl5pPr marL="0" indent="0">
              <a:buFontTx/>
              <a:buNone/>
              <a:defRPr>
                <a:solidFill>
                  <a:schemeClr val="bg1"/>
                </a:solidFill>
                <a:latin typeface="Calibri Light" panose="020F0302020204030204" pitchFamily="34" charset="0"/>
                <a:cs typeface="Calibri Light" panose="020F0302020204030204" pitchFamily="34" charset="0"/>
              </a:defRPr>
            </a:lvl5pPr>
            <a:lvl6pPr marL="0" indent="0">
              <a:buFontTx/>
              <a:buNone/>
              <a:defRPr>
                <a:solidFill>
                  <a:schemeClr val="bg1"/>
                </a:solidFill>
              </a:defRPr>
            </a:lvl6pPr>
            <a:lvl7pPr marL="0" indent="0">
              <a:buFontTx/>
              <a:buNone/>
              <a:defRPr>
                <a:solidFill>
                  <a:schemeClr val="bg1"/>
                </a:solidFill>
              </a:defRPr>
            </a:lvl7pPr>
            <a:lvl8pPr marL="0" indent="0">
              <a:buFontTx/>
              <a:buNone/>
              <a:defRPr>
                <a:solidFill>
                  <a:schemeClr val="bg1"/>
                </a:solidFill>
              </a:defRPr>
            </a:lvl8pPr>
            <a:lvl9pPr marL="0">
              <a:defRPr>
                <a:solidFill>
                  <a:schemeClr val="bg1"/>
                </a:solidFill>
              </a:defRPr>
            </a:lvl9pPr>
          </a:lstStyle>
          <a:p>
            <a:pPr lvl="0"/>
            <a:r>
              <a:rPr lang="en-US"/>
              <a:t>Edit Master text styles</a:t>
            </a:r>
          </a:p>
          <a:p>
            <a:pPr lvl="1"/>
            <a:r>
              <a:rPr lang="en-US"/>
              <a:t>Second level</a:t>
            </a:r>
          </a:p>
          <a:p>
            <a:pPr lvl="2"/>
            <a:r>
              <a:rPr lang="en-US"/>
              <a:t>Third level</a:t>
            </a:r>
          </a:p>
        </p:txBody>
      </p:sp>
      <p:sp>
        <p:nvSpPr>
          <p:cNvPr id="20" name="Slide Number Placeholder 5">
            <a:extLst>
              <a:ext uri="{FF2B5EF4-FFF2-40B4-BE49-F238E27FC236}">
                <a16:creationId xmlns:a16="http://schemas.microsoft.com/office/drawing/2014/main" id="{6C754411-5E5C-46C6-851D-D643586728EF}"/>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23" name="Footer Placeholder 4">
            <a:extLst>
              <a:ext uri="{FF2B5EF4-FFF2-40B4-BE49-F238E27FC236}">
                <a16:creationId xmlns:a16="http://schemas.microsoft.com/office/drawing/2014/main" id="{F8A837F0-738F-4F36-9EE0-D7705FCDEE57}"/>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pic>
        <p:nvPicPr>
          <p:cNvPr id="26" name="Picture 25">
            <a:extLst>
              <a:ext uri="{FF2B5EF4-FFF2-40B4-BE49-F238E27FC236}">
                <a16:creationId xmlns:a16="http://schemas.microsoft.com/office/drawing/2014/main" id="{5F23973F-DCD0-4EC9-92E6-82FE4A135E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22794" y="362691"/>
            <a:ext cx="2700000" cy="322519"/>
          </a:xfrm>
          <a:prstGeom prst="rect">
            <a:avLst/>
          </a:prstGeom>
        </p:spPr>
      </p:pic>
      <p:sp>
        <p:nvSpPr>
          <p:cNvPr id="27" name="Picture Placeholder 11">
            <a:extLst>
              <a:ext uri="{FF2B5EF4-FFF2-40B4-BE49-F238E27FC236}">
                <a16:creationId xmlns:a16="http://schemas.microsoft.com/office/drawing/2014/main" id="{25FBE32B-FC71-493F-9D6C-2BDBCBAD1291}"/>
              </a:ext>
            </a:extLst>
          </p:cNvPr>
          <p:cNvSpPr>
            <a:spLocks noGrp="1"/>
          </p:cNvSpPr>
          <p:nvPr>
            <p:ph type="pic" sz="quarter" idx="15"/>
          </p:nvPr>
        </p:nvSpPr>
        <p:spPr>
          <a:xfrm>
            <a:off x="3222794" y="685210"/>
            <a:ext cx="2700000" cy="3600741"/>
          </a:xfrm>
        </p:spPr>
        <p:txBody>
          <a:bodyPr anchor="ctr"/>
          <a:lstStyle/>
          <a:p>
            <a:r>
              <a:rPr lang="en-US"/>
              <a:t>Click icon to add picture</a:t>
            </a:r>
            <a:endParaRPr lang="en-AU" dirty="0"/>
          </a:p>
        </p:txBody>
      </p:sp>
      <p:pic>
        <p:nvPicPr>
          <p:cNvPr id="28" name="Picture 27">
            <a:extLst>
              <a:ext uri="{FF2B5EF4-FFF2-40B4-BE49-F238E27FC236}">
                <a16:creationId xmlns:a16="http://schemas.microsoft.com/office/drawing/2014/main" id="{A066DC35-5775-4369-8C56-64D38569AD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2788" y="362691"/>
            <a:ext cx="2700000" cy="322519"/>
          </a:xfrm>
          <a:prstGeom prst="rect">
            <a:avLst/>
          </a:prstGeom>
        </p:spPr>
      </p:pic>
      <p:sp>
        <p:nvSpPr>
          <p:cNvPr id="29" name="Picture Placeholder 11">
            <a:extLst>
              <a:ext uri="{FF2B5EF4-FFF2-40B4-BE49-F238E27FC236}">
                <a16:creationId xmlns:a16="http://schemas.microsoft.com/office/drawing/2014/main" id="{3AC46899-2F6F-4273-A9A9-AC1784110F4C}"/>
              </a:ext>
            </a:extLst>
          </p:cNvPr>
          <p:cNvSpPr>
            <a:spLocks noGrp="1"/>
          </p:cNvSpPr>
          <p:nvPr>
            <p:ph type="pic" sz="quarter" idx="16"/>
          </p:nvPr>
        </p:nvSpPr>
        <p:spPr>
          <a:xfrm>
            <a:off x="6092788" y="685210"/>
            <a:ext cx="2700000" cy="3600741"/>
          </a:xfrm>
        </p:spPr>
        <p:txBody>
          <a:bodyPr anchor="ctr"/>
          <a:lstStyle/>
          <a:p>
            <a:r>
              <a:rPr lang="en-US"/>
              <a:t>Click icon to add picture</a:t>
            </a:r>
            <a:endParaRPr lang="en-AU" dirty="0"/>
          </a:p>
        </p:txBody>
      </p:sp>
      <p:sp>
        <p:nvSpPr>
          <p:cNvPr id="18" name="Text Placeholder 7">
            <a:extLst>
              <a:ext uri="{FF2B5EF4-FFF2-40B4-BE49-F238E27FC236}">
                <a16:creationId xmlns:a16="http://schemas.microsoft.com/office/drawing/2014/main" id="{B5AE2DCC-7B44-4571-BFE5-47EB88331488}"/>
              </a:ext>
            </a:extLst>
          </p:cNvPr>
          <p:cNvSpPr>
            <a:spLocks noGrp="1"/>
          </p:cNvSpPr>
          <p:nvPr>
            <p:ph type="body" sz="quarter" idx="19"/>
          </p:nvPr>
        </p:nvSpPr>
        <p:spPr>
          <a:xfrm>
            <a:off x="3283744" y="398814"/>
            <a:ext cx="2578100" cy="193510"/>
          </a:xfrm>
        </p:spPr>
        <p:txBody>
          <a:bodyPr/>
          <a:lstStyle>
            <a:lvl1pPr>
              <a:lnSpc>
                <a:spcPts val="1800"/>
              </a:lnSpc>
              <a:spcAft>
                <a:spcPts val="567"/>
              </a:spcAft>
              <a:buFontTx/>
              <a:buNone/>
              <a:defRPr sz="1600" b="0">
                <a:solidFill>
                  <a:schemeClr val="bg1"/>
                </a:solidFill>
                <a:latin typeface="Calibri Light" panose="020F0302020204030204" pitchFamily="34" charset="0"/>
                <a:cs typeface="Calibri Light" panose="020F0302020204030204" pitchFamily="34" charset="0"/>
              </a:defRPr>
            </a:lvl1pPr>
            <a:lvl2pPr marL="0">
              <a:lnSpc>
                <a:spcPts val="1800"/>
              </a:lnSpc>
              <a:spcAft>
                <a:spcPts val="567"/>
              </a:spcAft>
              <a:buFontTx/>
              <a:buNone/>
              <a:defRPr>
                <a:solidFill>
                  <a:schemeClr val="bg1"/>
                </a:solidFill>
                <a:latin typeface="Calibri Light" panose="020F0302020204030204" pitchFamily="34" charset="0"/>
                <a:cs typeface="Calibri Light" panose="020F0302020204030204" pitchFamily="34" charset="0"/>
              </a:defRPr>
            </a:lvl2pPr>
            <a:lvl3pPr marL="0" indent="0">
              <a:lnSpc>
                <a:spcPts val="1800"/>
              </a:lnSpc>
              <a:spcAft>
                <a:spcPts val="567"/>
              </a:spcAft>
              <a:buFontTx/>
              <a:buNone/>
              <a:defRPr>
                <a:solidFill>
                  <a:schemeClr val="bg1"/>
                </a:solidFill>
                <a:latin typeface="Calibri Light" panose="020F0302020204030204" pitchFamily="34" charset="0"/>
                <a:cs typeface="Calibri Light" panose="020F0302020204030204" pitchFamily="34" charset="0"/>
              </a:defRPr>
            </a:lvl3pPr>
            <a:lvl4pPr marL="0" indent="0">
              <a:lnSpc>
                <a:spcPts val="1800"/>
              </a:lnSpc>
              <a:spcAft>
                <a:spcPts val="567"/>
              </a:spcAft>
              <a:buFontTx/>
              <a:buNone/>
              <a:defRPr>
                <a:solidFill>
                  <a:schemeClr val="bg1"/>
                </a:solidFill>
                <a:latin typeface="Calibri Light" panose="020F0302020204030204" pitchFamily="34" charset="0"/>
                <a:cs typeface="Calibri Light" panose="020F0302020204030204" pitchFamily="34" charset="0"/>
              </a:defRPr>
            </a:lvl4pPr>
            <a:lvl5pPr marL="0" indent="0">
              <a:buFontTx/>
              <a:buNone/>
              <a:defRPr>
                <a:solidFill>
                  <a:schemeClr val="bg1"/>
                </a:solidFill>
                <a:latin typeface="Calibri Light" panose="020F0302020204030204" pitchFamily="34" charset="0"/>
                <a:cs typeface="Calibri Light" panose="020F0302020204030204" pitchFamily="34" charset="0"/>
              </a:defRPr>
            </a:lvl5pPr>
            <a:lvl6pPr marL="0" indent="0">
              <a:buFontTx/>
              <a:buNone/>
              <a:defRPr>
                <a:solidFill>
                  <a:schemeClr val="bg1"/>
                </a:solidFill>
              </a:defRPr>
            </a:lvl6pPr>
            <a:lvl7pPr marL="0" indent="0">
              <a:buFontTx/>
              <a:buNone/>
              <a:defRPr>
                <a:solidFill>
                  <a:schemeClr val="bg1"/>
                </a:solidFill>
              </a:defRPr>
            </a:lvl7pPr>
            <a:lvl8pPr marL="0" indent="0">
              <a:buFontTx/>
              <a:buNone/>
              <a:defRPr>
                <a:solidFill>
                  <a:schemeClr val="bg1"/>
                </a:solidFill>
              </a:defRPr>
            </a:lvl8pPr>
            <a:lvl9pPr marL="0">
              <a:defRPr>
                <a:solidFill>
                  <a:schemeClr val="bg1"/>
                </a:solidFill>
              </a:defRPr>
            </a:lvl9pPr>
          </a:lstStyle>
          <a:p>
            <a:pPr lvl="0"/>
            <a:r>
              <a:rPr lang="en-US"/>
              <a:t>Edit Master text styles</a:t>
            </a:r>
          </a:p>
          <a:p>
            <a:pPr lvl="1"/>
            <a:r>
              <a:rPr lang="en-US"/>
              <a:t>Second level</a:t>
            </a:r>
          </a:p>
          <a:p>
            <a:pPr lvl="2"/>
            <a:r>
              <a:rPr lang="en-US"/>
              <a:t>Third level</a:t>
            </a:r>
          </a:p>
        </p:txBody>
      </p:sp>
      <p:sp>
        <p:nvSpPr>
          <p:cNvPr id="19" name="Text Placeholder 7">
            <a:extLst>
              <a:ext uri="{FF2B5EF4-FFF2-40B4-BE49-F238E27FC236}">
                <a16:creationId xmlns:a16="http://schemas.microsoft.com/office/drawing/2014/main" id="{681F9FB8-1E9D-4D22-9FF3-EE3699F689E1}"/>
              </a:ext>
            </a:extLst>
          </p:cNvPr>
          <p:cNvSpPr>
            <a:spLocks noGrp="1"/>
          </p:cNvSpPr>
          <p:nvPr>
            <p:ph type="body" sz="quarter" idx="20"/>
          </p:nvPr>
        </p:nvSpPr>
        <p:spPr>
          <a:xfrm>
            <a:off x="6168486" y="399600"/>
            <a:ext cx="2578100" cy="193510"/>
          </a:xfrm>
        </p:spPr>
        <p:txBody>
          <a:bodyPr/>
          <a:lstStyle>
            <a:lvl1pPr>
              <a:lnSpc>
                <a:spcPts val="1800"/>
              </a:lnSpc>
              <a:spcAft>
                <a:spcPts val="567"/>
              </a:spcAft>
              <a:buFontTx/>
              <a:buNone/>
              <a:defRPr sz="1600" b="0">
                <a:solidFill>
                  <a:schemeClr val="bg1"/>
                </a:solidFill>
                <a:latin typeface="Calibri Light" panose="020F0302020204030204" pitchFamily="34" charset="0"/>
                <a:cs typeface="Calibri Light" panose="020F0302020204030204" pitchFamily="34" charset="0"/>
              </a:defRPr>
            </a:lvl1pPr>
            <a:lvl2pPr marL="0">
              <a:lnSpc>
                <a:spcPts val="1800"/>
              </a:lnSpc>
              <a:spcAft>
                <a:spcPts val="567"/>
              </a:spcAft>
              <a:buFontTx/>
              <a:buNone/>
              <a:defRPr>
                <a:solidFill>
                  <a:schemeClr val="bg1"/>
                </a:solidFill>
                <a:latin typeface="Calibri Light" panose="020F0302020204030204" pitchFamily="34" charset="0"/>
                <a:cs typeface="Calibri Light" panose="020F0302020204030204" pitchFamily="34" charset="0"/>
              </a:defRPr>
            </a:lvl2pPr>
            <a:lvl3pPr marL="0" indent="0">
              <a:lnSpc>
                <a:spcPts val="1800"/>
              </a:lnSpc>
              <a:spcAft>
                <a:spcPts val="567"/>
              </a:spcAft>
              <a:buFontTx/>
              <a:buNone/>
              <a:defRPr>
                <a:solidFill>
                  <a:schemeClr val="bg1"/>
                </a:solidFill>
                <a:latin typeface="Calibri Light" panose="020F0302020204030204" pitchFamily="34" charset="0"/>
                <a:cs typeface="Calibri Light" panose="020F0302020204030204" pitchFamily="34" charset="0"/>
              </a:defRPr>
            </a:lvl3pPr>
            <a:lvl4pPr marL="0" indent="0">
              <a:lnSpc>
                <a:spcPts val="1800"/>
              </a:lnSpc>
              <a:spcAft>
                <a:spcPts val="567"/>
              </a:spcAft>
              <a:buFontTx/>
              <a:buNone/>
              <a:defRPr>
                <a:solidFill>
                  <a:schemeClr val="bg1"/>
                </a:solidFill>
                <a:latin typeface="Calibri Light" panose="020F0302020204030204" pitchFamily="34" charset="0"/>
                <a:cs typeface="Calibri Light" panose="020F0302020204030204" pitchFamily="34" charset="0"/>
              </a:defRPr>
            </a:lvl4pPr>
            <a:lvl5pPr marL="0" indent="0">
              <a:buFontTx/>
              <a:buNone/>
              <a:defRPr>
                <a:solidFill>
                  <a:schemeClr val="bg1"/>
                </a:solidFill>
                <a:latin typeface="Calibri Light" panose="020F0302020204030204" pitchFamily="34" charset="0"/>
                <a:cs typeface="Calibri Light" panose="020F0302020204030204" pitchFamily="34" charset="0"/>
              </a:defRPr>
            </a:lvl5pPr>
            <a:lvl6pPr marL="0" indent="0">
              <a:buFontTx/>
              <a:buNone/>
              <a:defRPr>
                <a:solidFill>
                  <a:schemeClr val="bg1"/>
                </a:solidFill>
              </a:defRPr>
            </a:lvl6pPr>
            <a:lvl7pPr marL="0" indent="0">
              <a:buFontTx/>
              <a:buNone/>
              <a:defRPr>
                <a:solidFill>
                  <a:schemeClr val="bg1"/>
                </a:solidFill>
              </a:defRPr>
            </a:lvl7pPr>
            <a:lvl8pPr marL="0" indent="0">
              <a:buFontTx/>
              <a:buNone/>
              <a:defRPr>
                <a:solidFill>
                  <a:schemeClr val="bg1"/>
                </a:solidFill>
              </a:defRPr>
            </a:lvl8pPr>
            <a:lvl9pPr marL="0">
              <a:defRPr>
                <a:solidFill>
                  <a:schemeClr val="bg1"/>
                </a:solidFill>
              </a:defRPr>
            </a:lvl9pPr>
          </a:lstStyle>
          <a:p>
            <a:pPr lvl="0"/>
            <a:r>
              <a:rPr lang="en-US"/>
              <a:t>Edit Master text styles</a:t>
            </a:r>
          </a:p>
          <a:p>
            <a:pPr lvl="1"/>
            <a:r>
              <a:rPr lang="en-US"/>
              <a:t>Second level</a:t>
            </a:r>
          </a:p>
          <a:p>
            <a:pPr lvl="2"/>
            <a:r>
              <a:rPr lang="en-US"/>
              <a:t>Third level</a:t>
            </a:r>
          </a:p>
        </p:txBody>
      </p:sp>
      <p:sp>
        <p:nvSpPr>
          <p:cNvPr id="16" name="Date Placeholder 3">
            <a:extLst>
              <a:ext uri="{FF2B5EF4-FFF2-40B4-BE49-F238E27FC236}">
                <a16:creationId xmlns:a16="http://schemas.microsoft.com/office/drawing/2014/main" id="{7784DB03-DE99-4F63-9674-A902436C44B7}"/>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1493915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p:txBody>
          <a:body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27ECACC-9CC2-47C6-9643-086A4A8F5D72}"/>
              </a:ext>
            </a:extLst>
          </p:cNvPr>
          <p:cNvSpPr>
            <a:spLocks noGrp="1"/>
          </p:cNvSpPr>
          <p:nvPr>
            <p:ph type="body" sz="quarter" idx="15"/>
          </p:nvPr>
        </p:nvSpPr>
        <p:spPr>
          <a:xfrm>
            <a:off x="352800" y="682625"/>
            <a:ext cx="7127040" cy="302269"/>
          </a:xfrm>
        </p:spPr>
        <p:txBody>
          <a:bodyPr/>
          <a:lstStyle>
            <a:lvl1pPr>
              <a:lnSpc>
                <a:spcPts val="1700"/>
              </a:lnSpc>
              <a:spcAft>
                <a:spcPts val="0"/>
              </a:spcAft>
              <a:defRPr sz="1700" b="0">
                <a:solidFill>
                  <a:srgbClr val="696D6F"/>
                </a:solidFill>
              </a:defRPr>
            </a:lvl1pPr>
            <a:lvl2pPr>
              <a:lnSpc>
                <a:spcPts val="1900"/>
              </a:lnSpc>
              <a:spcAft>
                <a:spcPts val="0"/>
              </a:spcAft>
              <a:defRPr sz="1700" b="0"/>
            </a:lvl2pPr>
            <a:lvl3pPr marL="0" indent="0">
              <a:lnSpc>
                <a:spcPts val="1900"/>
              </a:lnSpc>
              <a:spcAft>
                <a:spcPts val="0"/>
              </a:spcAft>
              <a:buFontTx/>
              <a:buNone/>
              <a:defRPr sz="1700" b="0"/>
            </a:lvl3pPr>
            <a:lvl4pPr marL="0" indent="0">
              <a:lnSpc>
                <a:spcPts val="1900"/>
              </a:lnSpc>
              <a:spcAft>
                <a:spcPts val="0"/>
              </a:spcAft>
              <a:buFontTx/>
              <a:buNone/>
              <a:defRPr sz="1700" b="0"/>
            </a:lvl4pPr>
            <a:lvl5pPr marL="0" indent="0">
              <a:lnSpc>
                <a:spcPts val="1900"/>
              </a:lnSpc>
              <a:spcAft>
                <a:spcPts val="0"/>
              </a:spcAft>
              <a:buFontTx/>
              <a:buNone/>
              <a:defRPr sz="1700" b="0"/>
            </a:lvl5pPr>
          </a:lstStyle>
          <a:p>
            <a:pPr lvl="0"/>
            <a:r>
              <a:rPr lang="en-US"/>
              <a:t>Edit Master text styles</a:t>
            </a:r>
          </a:p>
        </p:txBody>
      </p:sp>
      <p:sp>
        <p:nvSpPr>
          <p:cNvPr id="9" name="Text Placeholder 4">
            <a:extLst>
              <a:ext uri="{FF2B5EF4-FFF2-40B4-BE49-F238E27FC236}">
                <a16:creationId xmlns:a16="http://schemas.microsoft.com/office/drawing/2014/main" id="{E644DBAB-5616-49A3-B571-A1403DC320D3}"/>
              </a:ext>
            </a:extLst>
          </p:cNvPr>
          <p:cNvSpPr>
            <a:spLocks noGrp="1"/>
          </p:cNvSpPr>
          <p:nvPr>
            <p:ph type="body" sz="quarter" idx="14"/>
          </p:nvPr>
        </p:nvSpPr>
        <p:spPr>
          <a:xfrm>
            <a:off x="352800" y="1112400"/>
            <a:ext cx="3004859" cy="3350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a:extLst>
              <a:ext uri="{FF2B5EF4-FFF2-40B4-BE49-F238E27FC236}">
                <a16:creationId xmlns:a16="http://schemas.microsoft.com/office/drawing/2014/main" id="{BE5ADE9F-80C9-4558-97D9-65655E04CB5C}"/>
              </a:ext>
            </a:extLst>
          </p:cNvPr>
          <p:cNvSpPr>
            <a:spLocks noGrp="1"/>
          </p:cNvSpPr>
          <p:nvPr>
            <p:ph sz="quarter" idx="16"/>
          </p:nvPr>
        </p:nvSpPr>
        <p:spPr>
          <a:xfrm>
            <a:off x="3987800" y="1108075"/>
            <a:ext cx="4843463" cy="3349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Slide Number Placeholder 5">
            <a:extLst>
              <a:ext uri="{FF2B5EF4-FFF2-40B4-BE49-F238E27FC236}">
                <a16:creationId xmlns:a16="http://schemas.microsoft.com/office/drawing/2014/main" id="{C9404E1C-BC92-4465-84EE-FF7D866FA9E0}"/>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8" name="Footer Placeholder 4">
            <a:extLst>
              <a:ext uri="{FF2B5EF4-FFF2-40B4-BE49-F238E27FC236}">
                <a16:creationId xmlns:a16="http://schemas.microsoft.com/office/drawing/2014/main" id="{A458ED61-E825-4C55-A604-45FECF9C5A87}"/>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10" name="Date Placeholder 3">
            <a:extLst>
              <a:ext uri="{FF2B5EF4-FFF2-40B4-BE49-F238E27FC236}">
                <a16:creationId xmlns:a16="http://schemas.microsoft.com/office/drawing/2014/main" id="{01DADDB0-FE44-4C4F-A388-AB606FE9324A}"/>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3234269768"/>
      </p:ext>
    </p:extLst>
  </p:cSld>
  <p:clrMapOvr>
    <a:masterClrMapping/>
  </p:clrMapOvr>
  <p:extLst>
    <p:ext uri="{DCECCB84-F9BA-43D5-87BE-67443E8EF086}">
      <p15:sldGuideLst xmlns:p15="http://schemas.microsoft.com/office/powerpoint/2012/main">
        <p15:guide id="1" orient="horz" pos="1649">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Tab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p:txBody>
          <a:body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27ECACC-9CC2-47C6-9643-086A4A8F5D72}"/>
              </a:ext>
            </a:extLst>
          </p:cNvPr>
          <p:cNvSpPr>
            <a:spLocks noGrp="1"/>
          </p:cNvSpPr>
          <p:nvPr>
            <p:ph type="body" sz="quarter" idx="15"/>
          </p:nvPr>
        </p:nvSpPr>
        <p:spPr>
          <a:xfrm>
            <a:off x="352800" y="682625"/>
            <a:ext cx="7127040" cy="302269"/>
          </a:xfrm>
        </p:spPr>
        <p:txBody>
          <a:bodyPr/>
          <a:lstStyle>
            <a:lvl1pPr>
              <a:lnSpc>
                <a:spcPts val="1700"/>
              </a:lnSpc>
              <a:spcAft>
                <a:spcPts val="0"/>
              </a:spcAft>
              <a:defRPr sz="1700" b="0">
                <a:solidFill>
                  <a:srgbClr val="696D6F"/>
                </a:solidFill>
              </a:defRPr>
            </a:lvl1pPr>
            <a:lvl2pPr>
              <a:lnSpc>
                <a:spcPts val="1900"/>
              </a:lnSpc>
              <a:spcAft>
                <a:spcPts val="0"/>
              </a:spcAft>
              <a:defRPr sz="1700" b="0"/>
            </a:lvl2pPr>
            <a:lvl3pPr marL="0" indent="0">
              <a:lnSpc>
                <a:spcPts val="1900"/>
              </a:lnSpc>
              <a:spcAft>
                <a:spcPts val="0"/>
              </a:spcAft>
              <a:buFontTx/>
              <a:buNone/>
              <a:defRPr sz="1700" b="0"/>
            </a:lvl3pPr>
            <a:lvl4pPr marL="0" indent="0">
              <a:lnSpc>
                <a:spcPts val="1900"/>
              </a:lnSpc>
              <a:spcAft>
                <a:spcPts val="0"/>
              </a:spcAft>
              <a:buFontTx/>
              <a:buNone/>
              <a:defRPr sz="1700" b="0"/>
            </a:lvl4pPr>
            <a:lvl5pPr marL="0" indent="0">
              <a:lnSpc>
                <a:spcPts val="1900"/>
              </a:lnSpc>
              <a:spcAft>
                <a:spcPts val="0"/>
              </a:spcAft>
              <a:buFontTx/>
              <a:buNone/>
              <a:defRPr sz="1700" b="0"/>
            </a:lvl5pPr>
          </a:lstStyle>
          <a:p>
            <a:pPr lvl="0"/>
            <a:r>
              <a:rPr lang="en-US"/>
              <a:t>Edit Master text styles</a:t>
            </a:r>
          </a:p>
        </p:txBody>
      </p:sp>
      <p:sp>
        <p:nvSpPr>
          <p:cNvPr id="3" name="Content Placeholder 2">
            <a:extLst>
              <a:ext uri="{FF2B5EF4-FFF2-40B4-BE49-F238E27FC236}">
                <a16:creationId xmlns:a16="http://schemas.microsoft.com/office/drawing/2014/main" id="{BE5ADE9F-80C9-4558-97D9-65655E04CB5C}"/>
              </a:ext>
            </a:extLst>
          </p:cNvPr>
          <p:cNvSpPr>
            <a:spLocks noGrp="1"/>
          </p:cNvSpPr>
          <p:nvPr>
            <p:ph sz="quarter" idx="16"/>
          </p:nvPr>
        </p:nvSpPr>
        <p:spPr>
          <a:xfrm>
            <a:off x="354100" y="1112400"/>
            <a:ext cx="8477163" cy="3349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a:extLst>
              <a:ext uri="{FF2B5EF4-FFF2-40B4-BE49-F238E27FC236}">
                <a16:creationId xmlns:a16="http://schemas.microsoft.com/office/drawing/2014/main" id="{C240433C-9794-453A-8FB7-97846F86A517}"/>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7" name="Footer Placeholder 4">
            <a:extLst>
              <a:ext uri="{FF2B5EF4-FFF2-40B4-BE49-F238E27FC236}">
                <a16:creationId xmlns:a16="http://schemas.microsoft.com/office/drawing/2014/main" id="{A0B4C628-087D-4B87-9991-4D2AD8CB0148}"/>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8" name="Date Placeholder 3">
            <a:extLst>
              <a:ext uri="{FF2B5EF4-FFF2-40B4-BE49-F238E27FC236}">
                <a16:creationId xmlns:a16="http://schemas.microsoft.com/office/drawing/2014/main" id="{555AEED4-F00C-49B2-AC23-6751E62DBEE2}"/>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1368820077"/>
      </p:ext>
    </p:extLst>
  </p:cSld>
  <p:clrMapOvr>
    <a:masterClrMapping/>
  </p:clrMapOvr>
  <p:extLst>
    <p:ext uri="{DCECCB84-F9BA-43D5-87BE-67443E8EF086}">
      <p15:sldGuideLst xmlns:p15="http://schemas.microsoft.com/office/powerpoint/2012/main">
        <p15:guide id="1" orient="horz" pos="1649">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Title_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C98E6B-CA21-46F4-8F09-0BD4BC583D73}"/>
              </a:ext>
            </a:extLst>
          </p:cNvPr>
          <p:cNvPicPr>
            <a:picLocks noChangeAspect="1"/>
          </p:cNvPicPr>
          <p:nvPr userDrawn="1"/>
        </p:nvPicPr>
        <p:blipFill>
          <a:blip r:embed="rId3"/>
          <a:stretch>
            <a:fillRect/>
          </a:stretch>
        </p:blipFill>
        <p:spPr>
          <a:xfrm>
            <a:off x="352799" y="332234"/>
            <a:ext cx="792482" cy="1056196"/>
          </a:xfrm>
          <a:prstGeom prst="rect">
            <a:avLst/>
          </a:prstGeom>
        </p:spPr>
      </p:pic>
      <p:sp>
        <p:nvSpPr>
          <p:cNvPr id="2" name="Title 1">
            <a:extLst>
              <a:ext uri="{FF2B5EF4-FFF2-40B4-BE49-F238E27FC236}">
                <a16:creationId xmlns:a16="http://schemas.microsoft.com/office/drawing/2014/main" id="{38A455CF-17BF-42EC-856F-3610E77E377B}"/>
              </a:ext>
            </a:extLst>
          </p:cNvPr>
          <p:cNvSpPr>
            <a:spLocks noGrp="1"/>
          </p:cNvSpPr>
          <p:nvPr>
            <p:ph type="title" hasCustomPrompt="1"/>
          </p:nvPr>
        </p:nvSpPr>
        <p:spPr>
          <a:xfrm>
            <a:off x="352800" y="2258551"/>
            <a:ext cx="3788145" cy="1163414"/>
          </a:xfrm>
        </p:spPr>
        <p:txBody>
          <a:bodyPr/>
          <a:lstStyle>
            <a:lvl1pPr>
              <a:lnSpc>
                <a:spcPts val="4400"/>
              </a:lnSpc>
              <a:defRPr sz="4400" b="0" cap="all"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a:t>
            </a:r>
            <a:endParaRPr lang="en-AU" dirty="0"/>
          </a:p>
        </p:txBody>
      </p:sp>
      <p:sp>
        <p:nvSpPr>
          <p:cNvPr id="8" name="Text Placeholder 7">
            <a:extLst>
              <a:ext uri="{FF2B5EF4-FFF2-40B4-BE49-F238E27FC236}">
                <a16:creationId xmlns:a16="http://schemas.microsoft.com/office/drawing/2014/main" id="{FBE7520F-0702-470B-8CC2-43A8248A4FB0}"/>
              </a:ext>
            </a:extLst>
          </p:cNvPr>
          <p:cNvSpPr>
            <a:spLocks noGrp="1"/>
          </p:cNvSpPr>
          <p:nvPr>
            <p:ph type="body" sz="quarter" idx="11" hasCustomPrompt="1"/>
          </p:nvPr>
        </p:nvSpPr>
        <p:spPr>
          <a:xfrm>
            <a:off x="352800" y="1673225"/>
            <a:ext cx="952500" cy="449263"/>
          </a:xfrm>
        </p:spPr>
        <p:txBody>
          <a:bodyPr/>
          <a:lstStyle>
            <a:lvl1pPr>
              <a:lnSpc>
                <a:spcPts val="4400"/>
              </a:lnSpc>
              <a:defRPr sz="4400" b="1">
                <a:solidFill>
                  <a:schemeClr val="bg1"/>
                </a:solidFill>
              </a:defRPr>
            </a:lvl1pPr>
            <a:lvl2pPr>
              <a:defRPr sz="4400" b="1">
                <a:solidFill>
                  <a:srgbClr val="FFC000"/>
                </a:solidFill>
              </a:defRPr>
            </a:lvl2pPr>
            <a:lvl3pPr>
              <a:defRPr sz="4400" b="1">
                <a:solidFill>
                  <a:srgbClr val="FFC000"/>
                </a:solidFill>
              </a:defRPr>
            </a:lvl3pPr>
            <a:lvl4pPr>
              <a:defRPr sz="4400" b="1">
                <a:solidFill>
                  <a:srgbClr val="FFC000"/>
                </a:solidFill>
              </a:defRPr>
            </a:lvl4pPr>
            <a:lvl5pPr>
              <a:defRPr sz="4400" b="1">
                <a:solidFill>
                  <a:srgbClr val="FFC000"/>
                </a:solidFill>
              </a:defRPr>
            </a:lvl5pPr>
          </a:lstStyle>
          <a:p>
            <a:pPr lvl="0"/>
            <a:r>
              <a:rPr lang="en-US" dirty="0"/>
              <a:t>##</a:t>
            </a:r>
            <a:endParaRPr lang="en-AU" dirty="0"/>
          </a:p>
        </p:txBody>
      </p:sp>
      <p:sp>
        <p:nvSpPr>
          <p:cNvPr id="10" name="Text Placeholder 9">
            <a:extLst>
              <a:ext uri="{FF2B5EF4-FFF2-40B4-BE49-F238E27FC236}">
                <a16:creationId xmlns:a16="http://schemas.microsoft.com/office/drawing/2014/main" id="{3BDA55AD-26F8-406E-B4FA-E4C26D9A3FF4}"/>
              </a:ext>
            </a:extLst>
          </p:cNvPr>
          <p:cNvSpPr>
            <a:spLocks noGrp="1"/>
          </p:cNvSpPr>
          <p:nvPr>
            <p:ph type="body" sz="quarter" idx="12"/>
          </p:nvPr>
        </p:nvSpPr>
        <p:spPr>
          <a:xfrm>
            <a:off x="353029" y="3427413"/>
            <a:ext cx="3788336" cy="368300"/>
          </a:xfrm>
        </p:spPr>
        <p:txBody>
          <a:bodyPr/>
          <a:lstStyle>
            <a:lvl1pPr>
              <a:lnSpc>
                <a:spcPts val="2500"/>
              </a:lnSpc>
              <a:defRPr sz="2200" b="0">
                <a:solidFill>
                  <a:schemeClr val="accent2"/>
                </a:solidFill>
              </a:defRPr>
            </a:lvl1pPr>
            <a:lvl2pPr>
              <a:lnSpc>
                <a:spcPts val="2500"/>
              </a:lnSpc>
              <a:defRPr sz="2200">
                <a:solidFill>
                  <a:schemeClr val="accent2"/>
                </a:solidFill>
              </a:defRPr>
            </a:lvl2pPr>
            <a:lvl3pPr marL="0" indent="0">
              <a:lnSpc>
                <a:spcPts val="2500"/>
              </a:lnSpc>
              <a:buFontTx/>
              <a:buNone/>
              <a:defRPr sz="2200">
                <a:solidFill>
                  <a:schemeClr val="accent2"/>
                </a:solidFill>
              </a:defRPr>
            </a:lvl3pPr>
            <a:lvl4pPr marL="0" indent="0">
              <a:lnSpc>
                <a:spcPts val="2500"/>
              </a:lnSpc>
              <a:buFontTx/>
              <a:buNone/>
              <a:defRPr sz="2200">
                <a:solidFill>
                  <a:schemeClr val="accent2"/>
                </a:solidFill>
              </a:defRPr>
            </a:lvl4pPr>
            <a:lvl5pPr marL="0" indent="0">
              <a:lnSpc>
                <a:spcPts val="2500"/>
              </a:lnSpc>
              <a:buFontTx/>
              <a:buNone/>
              <a:defRPr sz="2200">
                <a:solidFill>
                  <a:schemeClr val="accent2"/>
                </a:solidFill>
              </a:defRPr>
            </a:lvl5pPr>
          </a:lstStyle>
          <a:p>
            <a:pPr lvl="0"/>
            <a:r>
              <a:rPr lang="en-US"/>
              <a:t>Edit Master text styles</a:t>
            </a:r>
          </a:p>
          <a:p>
            <a:pPr lvl="1"/>
            <a:r>
              <a:rPr lang="en-US"/>
              <a:t>Second level</a:t>
            </a:r>
          </a:p>
          <a:p>
            <a:pPr lvl="2"/>
            <a:r>
              <a:rPr lang="en-US"/>
              <a:t>Third level</a:t>
            </a:r>
          </a:p>
        </p:txBody>
      </p:sp>
      <p:sp>
        <p:nvSpPr>
          <p:cNvPr id="16" name="Picture Placeholder 15">
            <a:extLst>
              <a:ext uri="{FF2B5EF4-FFF2-40B4-BE49-F238E27FC236}">
                <a16:creationId xmlns:a16="http://schemas.microsoft.com/office/drawing/2014/main" id="{EF89E583-DF4C-46E3-8D6C-518A480BA0DC}"/>
              </a:ext>
            </a:extLst>
          </p:cNvPr>
          <p:cNvSpPr>
            <a:spLocks noGrp="1"/>
          </p:cNvSpPr>
          <p:nvPr>
            <p:ph type="pic" sz="quarter" idx="13"/>
          </p:nvPr>
        </p:nvSpPr>
        <p:spPr>
          <a:xfrm>
            <a:off x="5342437" y="0"/>
            <a:ext cx="3803151" cy="514508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3615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3615 w 10000"/>
              <a:gd name="connsiteY4" fmla="*/ 0 h 10000"/>
              <a:gd name="connsiteX0" fmla="*/ 3261 w 9646"/>
              <a:gd name="connsiteY0" fmla="*/ 0 h 10000"/>
              <a:gd name="connsiteX1" fmla="*/ 9646 w 9646"/>
              <a:gd name="connsiteY1" fmla="*/ 0 h 10000"/>
              <a:gd name="connsiteX2" fmla="*/ 9646 w 9646"/>
              <a:gd name="connsiteY2" fmla="*/ 10000 h 10000"/>
              <a:gd name="connsiteX3" fmla="*/ 0 w 9646"/>
              <a:gd name="connsiteY3" fmla="*/ 9984 h 10000"/>
              <a:gd name="connsiteX4" fmla="*/ 3261 w 9646"/>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6" h="10000">
                <a:moveTo>
                  <a:pt x="3261" y="0"/>
                </a:moveTo>
                <a:lnTo>
                  <a:pt x="9646" y="0"/>
                </a:lnTo>
                <a:lnTo>
                  <a:pt x="9646" y="10000"/>
                </a:lnTo>
                <a:lnTo>
                  <a:pt x="0" y="9984"/>
                </a:lnTo>
                <a:lnTo>
                  <a:pt x="3261" y="0"/>
                </a:lnTo>
                <a:close/>
              </a:path>
            </a:pathLst>
          </a:custGeom>
        </p:spPr>
        <p:txBody>
          <a:bodyPr/>
          <a:lstStyle>
            <a:lvl1pPr>
              <a:defRPr b="0">
                <a:solidFill>
                  <a:schemeClr val="bg1"/>
                </a:solidFill>
              </a:defRPr>
            </a:lvl1pPr>
          </a:lstStyle>
          <a:p>
            <a:r>
              <a:rPr lang="en-US"/>
              <a:t>Click icon to add picture</a:t>
            </a:r>
            <a:endParaRPr lang="en-AU" dirty="0"/>
          </a:p>
        </p:txBody>
      </p:sp>
      <p:pic>
        <p:nvPicPr>
          <p:cNvPr id="9" name="Picture 8">
            <a:extLst>
              <a:ext uri="{FF2B5EF4-FFF2-40B4-BE49-F238E27FC236}">
                <a16:creationId xmlns:a16="http://schemas.microsoft.com/office/drawing/2014/main" id="{AF0C4E71-839C-4F34-B2A6-7B046A388235}"/>
              </a:ext>
            </a:extLst>
          </p:cNvPr>
          <p:cNvPicPr>
            <a:picLocks noChangeAspect="1"/>
          </p:cNvPicPr>
          <p:nvPr userDrawn="1"/>
        </p:nvPicPr>
        <p:blipFill>
          <a:blip r:embed="rId4"/>
          <a:stretch>
            <a:fillRect/>
          </a:stretch>
        </p:blipFill>
        <p:spPr>
          <a:xfrm>
            <a:off x="487880" y="4175100"/>
            <a:ext cx="522321" cy="624841"/>
          </a:xfrm>
          <a:prstGeom prst="rect">
            <a:avLst/>
          </a:prstGeom>
        </p:spPr>
      </p:pic>
    </p:spTree>
    <p:extLst>
      <p:ext uri="{BB962C8B-B14F-4D97-AF65-F5344CB8AC3E}">
        <p14:creationId xmlns:p14="http://schemas.microsoft.com/office/powerpoint/2010/main" val="2475338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Title no Pic">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411887-90DA-4FC6-A1F2-45EC80779B79}"/>
              </a:ext>
            </a:extLst>
          </p:cNvPr>
          <p:cNvPicPr>
            <a:picLocks noChangeAspect="1"/>
          </p:cNvPicPr>
          <p:nvPr userDrawn="1"/>
        </p:nvPicPr>
        <p:blipFill>
          <a:blip r:embed="rId2"/>
          <a:stretch>
            <a:fillRect/>
          </a:stretch>
        </p:blipFill>
        <p:spPr>
          <a:xfrm>
            <a:off x="3444" y="0"/>
            <a:ext cx="9138700" cy="5145087"/>
          </a:xfrm>
          <a:prstGeom prst="rect">
            <a:avLst/>
          </a:prstGeom>
        </p:spPr>
      </p:pic>
      <p:pic>
        <p:nvPicPr>
          <p:cNvPr id="13" name="Picture 12">
            <a:extLst>
              <a:ext uri="{FF2B5EF4-FFF2-40B4-BE49-F238E27FC236}">
                <a16:creationId xmlns:a16="http://schemas.microsoft.com/office/drawing/2014/main" id="{EDEF6328-DB40-4FA9-9A22-D3D762ECED15}"/>
              </a:ext>
            </a:extLst>
          </p:cNvPr>
          <p:cNvPicPr>
            <a:picLocks noChangeAspect="1"/>
          </p:cNvPicPr>
          <p:nvPr userDrawn="1"/>
        </p:nvPicPr>
        <p:blipFill>
          <a:blip r:embed="rId3"/>
          <a:stretch>
            <a:fillRect/>
          </a:stretch>
        </p:blipFill>
        <p:spPr>
          <a:xfrm>
            <a:off x="352799" y="332234"/>
            <a:ext cx="792482" cy="1056196"/>
          </a:xfrm>
          <a:prstGeom prst="rect">
            <a:avLst/>
          </a:prstGeom>
        </p:spPr>
      </p:pic>
      <p:sp>
        <p:nvSpPr>
          <p:cNvPr id="2" name="Title 1">
            <a:extLst>
              <a:ext uri="{FF2B5EF4-FFF2-40B4-BE49-F238E27FC236}">
                <a16:creationId xmlns:a16="http://schemas.microsoft.com/office/drawing/2014/main" id="{38A455CF-17BF-42EC-856F-3610E77E377B}"/>
              </a:ext>
            </a:extLst>
          </p:cNvPr>
          <p:cNvSpPr>
            <a:spLocks noGrp="1"/>
          </p:cNvSpPr>
          <p:nvPr>
            <p:ph type="title" hasCustomPrompt="1"/>
          </p:nvPr>
        </p:nvSpPr>
        <p:spPr>
          <a:xfrm>
            <a:off x="1782255" y="1535333"/>
            <a:ext cx="3788145" cy="1163414"/>
          </a:xfrm>
        </p:spPr>
        <p:txBody>
          <a:bodyPr/>
          <a:lstStyle>
            <a:lvl1pPr>
              <a:lnSpc>
                <a:spcPts val="4400"/>
              </a:lnSpc>
              <a:defRPr sz="4400" b="0" cap="all"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a:t>
            </a:r>
            <a:endParaRPr lang="en-AU" dirty="0"/>
          </a:p>
        </p:txBody>
      </p:sp>
      <p:sp>
        <p:nvSpPr>
          <p:cNvPr id="8" name="Text Placeholder 7">
            <a:extLst>
              <a:ext uri="{FF2B5EF4-FFF2-40B4-BE49-F238E27FC236}">
                <a16:creationId xmlns:a16="http://schemas.microsoft.com/office/drawing/2014/main" id="{FBE7520F-0702-470B-8CC2-43A8248A4FB0}"/>
              </a:ext>
            </a:extLst>
          </p:cNvPr>
          <p:cNvSpPr>
            <a:spLocks noGrp="1"/>
          </p:cNvSpPr>
          <p:nvPr>
            <p:ph type="body" sz="quarter" idx="11" hasCustomPrompt="1"/>
          </p:nvPr>
        </p:nvSpPr>
        <p:spPr>
          <a:xfrm>
            <a:off x="1782255" y="950007"/>
            <a:ext cx="952500" cy="449263"/>
          </a:xfrm>
        </p:spPr>
        <p:txBody>
          <a:bodyPr/>
          <a:lstStyle>
            <a:lvl1pPr>
              <a:lnSpc>
                <a:spcPts val="4400"/>
              </a:lnSpc>
              <a:defRPr sz="4400" b="1">
                <a:solidFill>
                  <a:schemeClr val="bg1"/>
                </a:solidFill>
              </a:defRPr>
            </a:lvl1pPr>
            <a:lvl2pPr>
              <a:defRPr sz="4400" b="1">
                <a:solidFill>
                  <a:srgbClr val="FFC000"/>
                </a:solidFill>
              </a:defRPr>
            </a:lvl2pPr>
            <a:lvl3pPr>
              <a:defRPr sz="4400" b="1">
                <a:solidFill>
                  <a:srgbClr val="FFC000"/>
                </a:solidFill>
              </a:defRPr>
            </a:lvl3pPr>
            <a:lvl4pPr>
              <a:defRPr sz="4400" b="1">
                <a:solidFill>
                  <a:srgbClr val="FFC000"/>
                </a:solidFill>
              </a:defRPr>
            </a:lvl4pPr>
            <a:lvl5pPr>
              <a:defRPr sz="4400" b="1">
                <a:solidFill>
                  <a:srgbClr val="FFC000"/>
                </a:solidFill>
              </a:defRPr>
            </a:lvl5pPr>
          </a:lstStyle>
          <a:p>
            <a:pPr lvl="0"/>
            <a:r>
              <a:rPr lang="en-US" dirty="0"/>
              <a:t>##</a:t>
            </a:r>
            <a:endParaRPr lang="en-AU" dirty="0"/>
          </a:p>
        </p:txBody>
      </p:sp>
      <p:sp>
        <p:nvSpPr>
          <p:cNvPr id="10" name="Text Placeholder 9">
            <a:extLst>
              <a:ext uri="{FF2B5EF4-FFF2-40B4-BE49-F238E27FC236}">
                <a16:creationId xmlns:a16="http://schemas.microsoft.com/office/drawing/2014/main" id="{3BDA55AD-26F8-406E-B4FA-E4C26D9A3FF4}"/>
              </a:ext>
            </a:extLst>
          </p:cNvPr>
          <p:cNvSpPr>
            <a:spLocks noGrp="1"/>
          </p:cNvSpPr>
          <p:nvPr>
            <p:ph type="body" sz="quarter" idx="12"/>
          </p:nvPr>
        </p:nvSpPr>
        <p:spPr>
          <a:xfrm>
            <a:off x="1782484" y="2704195"/>
            <a:ext cx="3788336" cy="368300"/>
          </a:xfrm>
        </p:spPr>
        <p:txBody>
          <a:bodyPr/>
          <a:lstStyle>
            <a:lvl1pPr>
              <a:lnSpc>
                <a:spcPts val="2500"/>
              </a:lnSpc>
              <a:defRPr sz="2200" b="0">
                <a:solidFill>
                  <a:schemeClr val="accent2"/>
                </a:solidFill>
              </a:defRPr>
            </a:lvl1pPr>
            <a:lvl2pPr>
              <a:lnSpc>
                <a:spcPts val="2500"/>
              </a:lnSpc>
              <a:defRPr sz="2200">
                <a:solidFill>
                  <a:schemeClr val="accent2"/>
                </a:solidFill>
              </a:defRPr>
            </a:lvl2pPr>
            <a:lvl3pPr marL="0" indent="0">
              <a:lnSpc>
                <a:spcPts val="2500"/>
              </a:lnSpc>
              <a:buFontTx/>
              <a:buNone/>
              <a:defRPr sz="2200">
                <a:solidFill>
                  <a:schemeClr val="accent2"/>
                </a:solidFill>
              </a:defRPr>
            </a:lvl3pPr>
            <a:lvl4pPr marL="0" indent="0">
              <a:lnSpc>
                <a:spcPts val="2500"/>
              </a:lnSpc>
              <a:buFontTx/>
              <a:buNone/>
              <a:defRPr sz="2200">
                <a:solidFill>
                  <a:schemeClr val="accent2"/>
                </a:solidFill>
              </a:defRPr>
            </a:lvl4pPr>
            <a:lvl5pPr marL="0" indent="0">
              <a:lnSpc>
                <a:spcPts val="2500"/>
              </a:lnSpc>
              <a:buFontTx/>
              <a:buNone/>
              <a:defRPr sz="2200">
                <a:solidFill>
                  <a:schemeClr val="accent2"/>
                </a:solidFill>
              </a:defRPr>
            </a:lvl5pPr>
          </a:lstStyle>
          <a:p>
            <a:pPr lvl="0"/>
            <a:r>
              <a:rPr lang="en-US"/>
              <a:t>Edit Master text styles</a:t>
            </a:r>
          </a:p>
        </p:txBody>
      </p:sp>
      <p:sp>
        <p:nvSpPr>
          <p:cNvPr id="11" name="Date Placeholder 3">
            <a:extLst>
              <a:ext uri="{FF2B5EF4-FFF2-40B4-BE49-F238E27FC236}">
                <a16:creationId xmlns:a16="http://schemas.microsoft.com/office/drawing/2014/main" id="{C695E7F8-555A-40B1-8E6F-B472BB301EA9}"/>
              </a:ext>
            </a:extLst>
          </p:cNvPr>
          <p:cNvSpPr>
            <a:spLocks noGrp="1"/>
          </p:cNvSpPr>
          <p:nvPr>
            <p:ph type="dt" sz="half" idx="2"/>
          </p:nvPr>
        </p:nvSpPr>
        <p:spPr>
          <a:xfrm>
            <a:off x="1777305" y="4608876"/>
            <a:ext cx="1243134" cy="273050"/>
          </a:xfrm>
          <a:prstGeom prst="rect">
            <a:avLst/>
          </a:prstGeom>
        </p:spPr>
        <p:txBody>
          <a:bodyPr vert="horz" lIns="0" tIns="0" rIns="0" bIns="0" rtlCol="0" anchor="ctr"/>
          <a:lstStyle>
            <a:lvl1pPr algn="l">
              <a:defRPr sz="1500" b="1" cap="all" baseline="0">
                <a:solidFill>
                  <a:schemeClr val="bg1"/>
                </a:solidFill>
                <a:latin typeface="+mj-lt"/>
              </a:defRPr>
            </a:lvl1pPr>
          </a:lstStyle>
          <a:p>
            <a:r>
              <a:rPr lang="en-US" dirty="0"/>
              <a:t>Business unit</a:t>
            </a:r>
            <a:endParaRPr lang="en-AU" dirty="0"/>
          </a:p>
        </p:txBody>
      </p:sp>
      <p:pic>
        <p:nvPicPr>
          <p:cNvPr id="9" name="Picture 8">
            <a:extLst>
              <a:ext uri="{FF2B5EF4-FFF2-40B4-BE49-F238E27FC236}">
                <a16:creationId xmlns:a16="http://schemas.microsoft.com/office/drawing/2014/main" id="{E79E5367-45B4-41A9-BAB4-52BA708FC6CC}"/>
              </a:ext>
            </a:extLst>
          </p:cNvPr>
          <p:cNvPicPr>
            <a:picLocks noChangeAspect="1"/>
          </p:cNvPicPr>
          <p:nvPr userDrawn="1"/>
        </p:nvPicPr>
        <p:blipFill>
          <a:blip r:embed="rId4"/>
          <a:stretch>
            <a:fillRect/>
          </a:stretch>
        </p:blipFill>
        <p:spPr>
          <a:xfrm>
            <a:off x="487880" y="4175100"/>
            <a:ext cx="522321" cy="624841"/>
          </a:xfrm>
          <a:prstGeom prst="rect">
            <a:avLst/>
          </a:prstGeom>
        </p:spPr>
      </p:pic>
    </p:spTree>
    <p:extLst>
      <p:ext uri="{BB962C8B-B14F-4D97-AF65-F5344CB8AC3E}">
        <p14:creationId xmlns:p14="http://schemas.microsoft.com/office/powerpoint/2010/main" val="2749519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White Section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43C214-93C9-49F2-A3C6-EEAA5B8EC0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3"/>
            <a:ext cx="9145588" cy="5143822"/>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9C2818D6-B42A-4C58-B81A-8F6FD9DC4E43}"/>
              </a:ext>
            </a:extLst>
          </p:cNvPr>
          <p:cNvPicPr>
            <a:picLocks noChangeAspect="1"/>
          </p:cNvPicPr>
          <p:nvPr userDrawn="1"/>
        </p:nvPicPr>
        <p:blipFill>
          <a:blip r:embed="rId3"/>
          <a:stretch>
            <a:fillRect/>
          </a:stretch>
        </p:blipFill>
        <p:spPr>
          <a:xfrm>
            <a:off x="352800" y="321533"/>
            <a:ext cx="792482" cy="1056196"/>
          </a:xfrm>
          <a:prstGeom prst="rect">
            <a:avLst/>
          </a:prstGeom>
        </p:spPr>
      </p:pic>
      <p:sp>
        <p:nvSpPr>
          <p:cNvPr id="2" name="Title 1">
            <a:extLst>
              <a:ext uri="{FF2B5EF4-FFF2-40B4-BE49-F238E27FC236}">
                <a16:creationId xmlns:a16="http://schemas.microsoft.com/office/drawing/2014/main" id="{38A455CF-17BF-42EC-856F-3610E77E377B}"/>
              </a:ext>
            </a:extLst>
          </p:cNvPr>
          <p:cNvSpPr>
            <a:spLocks noGrp="1"/>
          </p:cNvSpPr>
          <p:nvPr>
            <p:ph type="title" hasCustomPrompt="1"/>
          </p:nvPr>
        </p:nvSpPr>
        <p:spPr>
          <a:xfrm>
            <a:off x="1782255" y="1535333"/>
            <a:ext cx="3788145" cy="1163414"/>
          </a:xfrm>
        </p:spPr>
        <p:txBody>
          <a:bodyPr/>
          <a:lstStyle>
            <a:lvl1pPr>
              <a:lnSpc>
                <a:spcPts val="4400"/>
              </a:lnSpc>
              <a:defRPr sz="4400" b="0" cap="all" baseline="0">
                <a:solidFill>
                  <a:schemeClr val="accent1"/>
                </a:solidFill>
                <a:latin typeface="Calibri Light" panose="020F0302020204030204" pitchFamily="34" charset="0"/>
                <a:cs typeface="Calibri Light" panose="020F0302020204030204" pitchFamily="34" charset="0"/>
              </a:defRPr>
            </a:lvl1pPr>
          </a:lstStyle>
          <a:p>
            <a:r>
              <a:rPr lang="en-US" dirty="0"/>
              <a:t>CLICK TO EDIT MASTER</a:t>
            </a:r>
            <a:endParaRPr lang="en-AU" dirty="0"/>
          </a:p>
        </p:txBody>
      </p:sp>
      <p:sp>
        <p:nvSpPr>
          <p:cNvPr id="8" name="Text Placeholder 7">
            <a:extLst>
              <a:ext uri="{FF2B5EF4-FFF2-40B4-BE49-F238E27FC236}">
                <a16:creationId xmlns:a16="http://schemas.microsoft.com/office/drawing/2014/main" id="{FBE7520F-0702-470B-8CC2-43A8248A4FB0}"/>
              </a:ext>
            </a:extLst>
          </p:cNvPr>
          <p:cNvSpPr>
            <a:spLocks noGrp="1"/>
          </p:cNvSpPr>
          <p:nvPr>
            <p:ph type="body" sz="quarter" idx="11" hasCustomPrompt="1"/>
          </p:nvPr>
        </p:nvSpPr>
        <p:spPr>
          <a:xfrm>
            <a:off x="1782255" y="950007"/>
            <a:ext cx="952500" cy="449263"/>
          </a:xfrm>
        </p:spPr>
        <p:txBody>
          <a:bodyPr/>
          <a:lstStyle>
            <a:lvl1pPr>
              <a:lnSpc>
                <a:spcPts val="4400"/>
              </a:lnSpc>
              <a:defRPr sz="4400" b="1">
                <a:solidFill>
                  <a:schemeClr val="accent1"/>
                </a:solidFill>
              </a:defRPr>
            </a:lvl1pPr>
            <a:lvl2pPr>
              <a:defRPr sz="4400" b="1">
                <a:solidFill>
                  <a:srgbClr val="FFC000"/>
                </a:solidFill>
              </a:defRPr>
            </a:lvl2pPr>
            <a:lvl3pPr>
              <a:defRPr sz="4400" b="1">
                <a:solidFill>
                  <a:srgbClr val="FFC000"/>
                </a:solidFill>
              </a:defRPr>
            </a:lvl3pPr>
            <a:lvl4pPr>
              <a:defRPr sz="4400" b="1">
                <a:solidFill>
                  <a:srgbClr val="FFC000"/>
                </a:solidFill>
              </a:defRPr>
            </a:lvl4pPr>
            <a:lvl5pPr>
              <a:defRPr sz="4400" b="1">
                <a:solidFill>
                  <a:srgbClr val="FFC000"/>
                </a:solidFill>
              </a:defRPr>
            </a:lvl5pPr>
          </a:lstStyle>
          <a:p>
            <a:pPr lvl="0"/>
            <a:r>
              <a:rPr lang="en-US" dirty="0"/>
              <a:t>##</a:t>
            </a:r>
            <a:endParaRPr lang="en-AU" dirty="0"/>
          </a:p>
        </p:txBody>
      </p:sp>
      <p:sp>
        <p:nvSpPr>
          <p:cNvPr id="10" name="Text Placeholder 9">
            <a:extLst>
              <a:ext uri="{FF2B5EF4-FFF2-40B4-BE49-F238E27FC236}">
                <a16:creationId xmlns:a16="http://schemas.microsoft.com/office/drawing/2014/main" id="{3BDA55AD-26F8-406E-B4FA-E4C26D9A3FF4}"/>
              </a:ext>
            </a:extLst>
          </p:cNvPr>
          <p:cNvSpPr>
            <a:spLocks noGrp="1"/>
          </p:cNvSpPr>
          <p:nvPr>
            <p:ph type="body" sz="quarter" idx="12"/>
          </p:nvPr>
        </p:nvSpPr>
        <p:spPr>
          <a:xfrm>
            <a:off x="1782484" y="2704195"/>
            <a:ext cx="3788336" cy="368300"/>
          </a:xfrm>
        </p:spPr>
        <p:txBody>
          <a:bodyPr/>
          <a:lstStyle>
            <a:lvl1pPr>
              <a:lnSpc>
                <a:spcPts val="2500"/>
              </a:lnSpc>
              <a:defRPr sz="2200" b="0">
                <a:solidFill>
                  <a:schemeClr val="accent2"/>
                </a:solidFill>
              </a:defRPr>
            </a:lvl1pPr>
            <a:lvl2pPr>
              <a:lnSpc>
                <a:spcPts val="2500"/>
              </a:lnSpc>
              <a:defRPr sz="2200">
                <a:solidFill>
                  <a:schemeClr val="accent2"/>
                </a:solidFill>
              </a:defRPr>
            </a:lvl2pPr>
            <a:lvl3pPr marL="0" indent="0">
              <a:lnSpc>
                <a:spcPts val="2500"/>
              </a:lnSpc>
              <a:buFontTx/>
              <a:buNone/>
              <a:defRPr sz="2200">
                <a:solidFill>
                  <a:schemeClr val="accent2"/>
                </a:solidFill>
              </a:defRPr>
            </a:lvl3pPr>
            <a:lvl4pPr marL="0" indent="0">
              <a:lnSpc>
                <a:spcPts val="2500"/>
              </a:lnSpc>
              <a:buFontTx/>
              <a:buNone/>
              <a:defRPr sz="2200">
                <a:solidFill>
                  <a:schemeClr val="accent2"/>
                </a:solidFill>
              </a:defRPr>
            </a:lvl4pPr>
            <a:lvl5pPr marL="0" indent="0">
              <a:lnSpc>
                <a:spcPts val="2500"/>
              </a:lnSpc>
              <a:buFontTx/>
              <a:buNone/>
              <a:defRPr sz="2200">
                <a:solidFill>
                  <a:schemeClr val="accent2"/>
                </a:solidFill>
              </a:defRPr>
            </a:lvl5pPr>
          </a:lstStyle>
          <a:p>
            <a:pPr lvl="0"/>
            <a:r>
              <a:rPr lang="en-US"/>
              <a:t>Edit Master text styles</a:t>
            </a:r>
          </a:p>
        </p:txBody>
      </p:sp>
      <p:sp>
        <p:nvSpPr>
          <p:cNvPr id="9" name="Date Placeholder 3">
            <a:extLst>
              <a:ext uri="{FF2B5EF4-FFF2-40B4-BE49-F238E27FC236}">
                <a16:creationId xmlns:a16="http://schemas.microsoft.com/office/drawing/2014/main" id="{90395FCE-8D3C-4A2C-84D5-BDF70075A5C3}"/>
              </a:ext>
            </a:extLst>
          </p:cNvPr>
          <p:cNvSpPr>
            <a:spLocks noGrp="1"/>
          </p:cNvSpPr>
          <p:nvPr>
            <p:ph type="dt" sz="half" idx="2"/>
          </p:nvPr>
        </p:nvSpPr>
        <p:spPr>
          <a:xfrm>
            <a:off x="1777305" y="4608876"/>
            <a:ext cx="1243134" cy="273050"/>
          </a:xfrm>
          <a:prstGeom prst="rect">
            <a:avLst/>
          </a:prstGeom>
        </p:spPr>
        <p:txBody>
          <a:bodyPr vert="horz" lIns="0" tIns="0" rIns="0" bIns="0" rtlCol="0" anchor="ctr"/>
          <a:lstStyle>
            <a:lvl1pPr algn="l">
              <a:defRPr sz="1500" b="1" cap="all" baseline="0">
                <a:solidFill>
                  <a:schemeClr val="bg2"/>
                </a:solidFill>
                <a:latin typeface="+mj-lt"/>
              </a:defRPr>
            </a:lvl1pPr>
          </a:lstStyle>
          <a:p>
            <a:r>
              <a:rPr lang="en-US"/>
              <a:t>Business unit</a:t>
            </a:r>
            <a:endParaRPr lang="en-AU" dirty="0"/>
          </a:p>
        </p:txBody>
      </p:sp>
      <p:pic>
        <p:nvPicPr>
          <p:cNvPr id="11" name="Picture 10">
            <a:extLst>
              <a:ext uri="{FF2B5EF4-FFF2-40B4-BE49-F238E27FC236}">
                <a16:creationId xmlns:a16="http://schemas.microsoft.com/office/drawing/2014/main" id="{B07829CB-4CCF-41BD-9035-48BFE5A2283A}"/>
              </a:ext>
            </a:extLst>
          </p:cNvPr>
          <p:cNvPicPr>
            <a:picLocks noChangeAspect="1"/>
          </p:cNvPicPr>
          <p:nvPr userDrawn="1"/>
        </p:nvPicPr>
        <p:blipFill>
          <a:blip r:embed="rId4"/>
          <a:stretch>
            <a:fillRect/>
          </a:stretch>
        </p:blipFill>
        <p:spPr>
          <a:xfrm>
            <a:off x="489600" y="4175100"/>
            <a:ext cx="522321" cy="624840"/>
          </a:xfrm>
          <a:prstGeom prst="rect">
            <a:avLst/>
          </a:prstGeom>
        </p:spPr>
      </p:pic>
    </p:spTree>
    <p:extLst>
      <p:ext uri="{BB962C8B-B14F-4D97-AF65-F5344CB8AC3E}">
        <p14:creationId xmlns:p14="http://schemas.microsoft.com/office/powerpoint/2010/main" val="10084978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hank You Slide_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411887-90DA-4FC6-A1F2-45EC80779B79}"/>
              </a:ext>
            </a:extLst>
          </p:cNvPr>
          <p:cNvPicPr>
            <a:picLocks noChangeAspect="1"/>
          </p:cNvPicPr>
          <p:nvPr userDrawn="1"/>
        </p:nvPicPr>
        <p:blipFill>
          <a:blip r:embed="rId2"/>
          <a:stretch>
            <a:fillRect/>
          </a:stretch>
        </p:blipFill>
        <p:spPr>
          <a:xfrm>
            <a:off x="3444" y="0"/>
            <a:ext cx="9138700" cy="5145087"/>
          </a:xfrm>
          <a:prstGeom prst="rect">
            <a:avLst/>
          </a:prstGeom>
        </p:spPr>
      </p:pic>
      <p:pic>
        <p:nvPicPr>
          <p:cNvPr id="10" name="Picture 9">
            <a:extLst>
              <a:ext uri="{FF2B5EF4-FFF2-40B4-BE49-F238E27FC236}">
                <a16:creationId xmlns:a16="http://schemas.microsoft.com/office/drawing/2014/main" id="{92F1C016-8287-490A-BCE2-1115E957448A}"/>
              </a:ext>
            </a:extLst>
          </p:cNvPr>
          <p:cNvPicPr>
            <a:picLocks noChangeAspect="1"/>
          </p:cNvPicPr>
          <p:nvPr userDrawn="1"/>
        </p:nvPicPr>
        <p:blipFill>
          <a:blip r:embed="rId3"/>
          <a:stretch>
            <a:fillRect/>
          </a:stretch>
        </p:blipFill>
        <p:spPr>
          <a:xfrm>
            <a:off x="352799" y="332234"/>
            <a:ext cx="792482" cy="1056196"/>
          </a:xfrm>
          <a:prstGeom prst="rect">
            <a:avLst/>
          </a:prstGeom>
        </p:spPr>
      </p:pic>
      <p:sp>
        <p:nvSpPr>
          <p:cNvPr id="9" name="Text Placeholder 4">
            <a:extLst>
              <a:ext uri="{FF2B5EF4-FFF2-40B4-BE49-F238E27FC236}">
                <a16:creationId xmlns:a16="http://schemas.microsoft.com/office/drawing/2014/main" id="{8D331F99-CA84-42EC-8F8B-8EF87E4C5A01}"/>
              </a:ext>
            </a:extLst>
          </p:cNvPr>
          <p:cNvSpPr>
            <a:spLocks noGrp="1"/>
          </p:cNvSpPr>
          <p:nvPr>
            <p:ph type="body" sz="quarter" idx="13" hasCustomPrompt="1"/>
          </p:nvPr>
        </p:nvSpPr>
        <p:spPr>
          <a:xfrm>
            <a:off x="1782763" y="3940084"/>
            <a:ext cx="2430462" cy="900113"/>
          </a:xfrm>
        </p:spPr>
        <p:txBody>
          <a:bodyPr/>
          <a:lstStyle>
            <a:lvl1pPr>
              <a:lnSpc>
                <a:spcPts val="1300"/>
              </a:lnSpc>
              <a:spcAft>
                <a:spcPts val="150"/>
              </a:spcAft>
              <a:defRPr sz="1300">
                <a:solidFill>
                  <a:schemeClr val="bg1"/>
                </a:solidFill>
              </a:defRPr>
            </a:lvl1pPr>
            <a:lvl2pPr>
              <a:spcAft>
                <a:spcPts val="600"/>
              </a:spcAft>
              <a:defRPr sz="1300">
                <a:solidFill>
                  <a:schemeClr val="bg1"/>
                </a:solidFill>
              </a:defRPr>
            </a:lvl2pPr>
            <a:lvl3pPr marL="0" indent="0">
              <a:buFontTx/>
              <a:buNone/>
              <a:defRPr sz="1300" b="1">
                <a:solidFill>
                  <a:schemeClr val="bg1"/>
                </a:solidFill>
                <a:latin typeface="+mj-lt"/>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3</a:t>
            </a:r>
          </a:p>
        </p:txBody>
      </p:sp>
      <p:sp>
        <p:nvSpPr>
          <p:cNvPr id="11" name="Title 1">
            <a:extLst>
              <a:ext uri="{FF2B5EF4-FFF2-40B4-BE49-F238E27FC236}">
                <a16:creationId xmlns:a16="http://schemas.microsoft.com/office/drawing/2014/main" id="{AD1685EE-F4A7-4D55-A1F1-CC012E28443F}"/>
              </a:ext>
            </a:extLst>
          </p:cNvPr>
          <p:cNvSpPr>
            <a:spLocks noGrp="1"/>
          </p:cNvSpPr>
          <p:nvPr>
            <p:ph type="title" hasCustomPrompt="1"/>
          </p:nvPr>
        </p:nvSpPr>
        <p:spPr>
          <a:xfrm>
            <a:off x="1782255" y="1535333"/>
            <a:ext cx="4905774" cy="677171"/>
          </a:xfrm>
        </p:spPr>
        <p:txBody>
          <a:bodyPr/>
          <a:lstStyle>
            <a:lvl1pPr>
              <a:lnSpc>
                <a:spcPts val="4400"/>
              </a:lnSpc>
              <a:defRPr sz="4400" b="0">
                <a:solidFill>
                  <a:schemeClr val="bg1"/>
                </a:solidFill>
                <a:latin typeface="Calibri Light" panose="020F0302020204030204" pitchFamily="34" charset="0"/>
                <a:cs typeface="Calibri Light" panose="020F0302020204030204" pitchFamily="34" charset="0"/>
              </a:defRPr>
            </a:lvl1pPr>
          </a:lstStyle>
          <a:p>
            <a:r>
              <a:rPr lang="en-US" dirty="0"/>
              <a:t>CLICK TO EDIT</a:t>
            </a:r>
            <a:endParaRPr lang="en-AU" dirty="0"/>
          </a:p>
        </p:txBody>
      </p:sp>
      <p:sp>
        <p:nvSpPr>
          <p:cNvPr id="13" name="Text Placeholder 9">
            <a:extLst>
              <a:ext uri="{FF2B5EF4-FFF2-40B4-BE49-F238E27FC236}">
                <a16:creationId xmlns:a16="http://schemas.microsoft.com/office/drawing/2014/main" id="{07B434E5-E7CD-4F42-BB3A-B97D645C7B8A}"/>
              </a:ext>
            </a:extLst>
          </p:cNvPr>
          <p:cNvSpPr>
            <a:spLocks noGrp="1"/>
          </p:cNvSpPr>
          <p:nvPr>
            <p:ph type="body" sz="quarter" idx="12"/>
          </p:nvPr>
        </p:nvSpPr>
        <p:spPr>
          <a:xfrm>
            <a:off x="1782483" y="2239623"/>
            <a:ext cx="4905546" cy="368300"/>
          </a:xfrm>
        </p:spPr>
        <p:txBody>
          <a:bodyPr/>
          <a:lstStyle>
            <a:lvl1pPr>
              <a:lnSpc>
                <a:spcPts val="2500"/>
              </a:lnSpc>
              <a:defRPr sz="2200" b="0">
                <a:solidFill>
                  <a:schemeClr val="accent2"/>
                </a:solidFill>
              </a:defRPr>
            </a:lvl1pPr>
            <a:lvl2pPr>
              <a:lnSpc>
                <a:spcPts val="2500"/>
              </a:lnSpc>
              <a:defRPr sz="2200">
                <a:solidFill>
                  <a:schemeClr val="accent2"/>
                </a:solidFill>
              </a:defRPr>
            </a:lvl2pPr>
            <a:lvl3pPr marL="0" indent="0">
              <a:lnSpc>
                <a:spcPts val="2500"/>
              </a:lnSpc>
              <a:buFontTx/>
              <a:buNone/>
              <a:defRPr sz="2200">
                <a:solidFill>
                  <a:schemeClr val="accent2"/>
                </a:solidFill>
              </a:defRPr>
            </a:lvl3pPr>
            <a:lvl4pPr marL="0" indent="0">
              <a:lnSpc>
                <a:spcPts val="2500"/>
              </a:lnSpc>
              <a:buFontTx/>
              <a:buNone/>
              <a:defRPr sz="2200">
                <a:solidFill>
                  <a:schemeClr val="accent2"/>
                </a:solidFill>
              </a:defRPr>
            </a:lvl4pPr>
            <a:lvl5pPr marL="0" indent="0">
              <a:lnSpc>
                <a:spcPts val="2500"/>
              </a:lnSpc>
              <a:buFontTx/>
              <a:buNone/>
              <a:defRPr sz="2200">
                <a:solidFill>
                  <a:schemeClr val="accent2"/>
                </a:solidFill>
              </a:defRPr>
            </a:lvl5pPr>
          </a:lstStyle>
          <a:p>
            <a:pPr lvl="0"/>
            <a:r>
              <a:rPr lang="en-US"/>
              <a:t>Edit Master text styles</a:t>
            </a:r>
          </a:p>
        </p:txBody>
      </p:sp>
      <p:pic>
        <p:nvPicPr>
          <p:cNvPr id="8" name="Picture 7">
            <a:extLst>
              <a:ext uri="{FF2B5EF4-FFF2-40B4-BE49-F238E27FC236}">
                <a16:creationId xmlns:a16="http://schemas.microsoft.com/office/drawing/2014/main" id="{E9F9B175-A2ED-4642-A853-4F644E7232E0}"/>
              </a:ext>
            </a:extLst>
          </p:cNvPr>
          <p:cNvPicPr>
            <a:picLocks noChangeAspect="1"/>
          </p:cNvPicPr>
          <p:nvPr userDrawn="1"/>
        </p:nvPicPr>
        <p:blipFill>
          <a:blip r:embed="rId4"/>
          <a:stretch>
            <a:fillRect/>
          </a:stretch>
        </p:blipFill>
        <p:spPr>
          <a:xfrm>
            <a:off x="487880" y="4175100"/>
            <a:ext cx="522321" cy="624841"/>
          </a:xfrm>
          <a:prstGeom prst="rect">
            <a:avLst/>
          </a:prstGeom>
        </p:spPr>
      </p:pic>
    </p:spTree>
    <p:extLst>
      <p:ext uri="{BB962C8B-B14F-4D97-AF65-F5344CB8AC3E}">
        <p14:creationId xmlns:p14="http://schemas.microsoft.com/office/powerpoint/2010/main" val="1003876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Slide_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D204F5-A554-4C7E-8BB1-186AA20210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3"/>
            <a:ext cx="9145588" cy="5143822"/>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A1D83FD-51AA-4727-9E4C-41FEC9C0F888}"/>
              </a:ext>
            </a:extLst>
          </p:cNvPr>
          <p:cNvPicPr>
            <a:picLocks noChangeAspect="1"/>
          </p:cNvPicPr>
          <p:nvPr userDrawn="1"/>
        </p:nvPicPr>
        <p:blipFill>
          <a:blip r:embed="rId3"/>
          <a:stretch>
            <a:fillRect/>
          </a:stretch>
        </p:blipFill>
        <p:spPr>
          <a:xfrm>
            <a:off x="352800" y="321533"/>
            <a:ext cx="792482" cy="1056196"/>
          </a:xfrm>
          <a:prstGeom prst="rect">
            <a:avLst/>
          </a:prstGeom>
        </p:spPr>
      </p:pic>
      <p:sp>
        <p:nvSpPr>
          <p:cNvPr id="2" name="Title 1">
            <a:extLst>
              <a:ext uri="{FF2B5EF4-FFF2-40B4-BE49-F238E27FC236}">
                <a16:creationId xmlns:a16="http://schemas.microsoft.com/office/drawing/2014/main" id="{38A455CF-17BF-42EC-856F-3610E77E377B}"/>
              </a:ext>
            </a:extLst>
          </p:cNvPr>
          <p:cNvSpPr>
            <a:spLocks noGrp="1"/>
          </p:cNvSpPr>
          <p:nvPr>
            <p:ph type="title" hasCustomPrompt="1"/>
          </p:nvPr>
        </p:nvSpPr>
        <p:spPr>
          <a:xfrm>
            <a:off x="1782255" y="1535333"/>
            <a:ext cx="4905774" cy="677171"/>
          </a:xfrm>
        </p:spPr>
        <p:txBody>
          <a:bodyPr/>
          <a:lstStyle>
            <a:lvl1pPr>
              <a:lnSpc>
                <a:spcPts val="4400"/>
              </a:lnSpc>
              <a:defRPr sz="4400" b="0" cap="all" baseline="0">
                <a:solidFill>
                  <a:schemeClr val="accent1"/>
                </a:solidFill>
                <a:latin typeface="Calibri Light" panose="020F0302020204030204" pitchFamily="34" charset="0"/>
                <a:cs typeface="Calibri Light" panose="020F0302020204030204" pitchFamily="34" charset="0"/>
              </a:defRPr>
            </a:lvl1pPr>
          </a:lstStyle>
          <a:p>
            <a:r>
              <a:rPr lang="en-US" dirty="0"/>
              <a:t>CLICK TO EDIT</a:t>
            </a:r>
            <a:endParaRPr lang="en-AU" dirty="0"/>
          </a:p>
        </p:txBody>
      </p:sp>
      <p:sp>
        <p:nvSpPr>
          <p:cNvPr id="10" name="Text Placeholder 9">
            <a:extLst>
              <a:ext uri="{FF2B5EF4-FFF2-40B4-BE49-F238E27FC236}">
                <a16:creationId xmlns:a16="http://schemas.microsoft.com/office/drawing/2014/main" id="{3BDA55AD-26F8-406E-B4FA-E4C26D9A3FF4}"/>
              </a:ext>
            </a:extLst>
          </p:cNvPr>
          <p:cNvSpPr>
            <a:spLocks noGrp="1"/>
          </p:cNvSpPr>
          <p:nvPr>
            <p:ph type="body" sz="quarter" idx="12"/>
          </p:nvPr>
        </p:nvSpPr>
        <p:spPr>
          <a:xfrm>
            <a:off x="1782483" y="2239623"/>
            <a:ext cx="4905546" cy="368300"/>
          </a:xfrm>
        </p:spPr>
        <p:txBody>
          <a:bodyPr/>
          <a:lstStyle>
            <a:lvl1pPr>
              <a:lnSpc>
                <a:spcPts val="2500"/>
              </a:lnSpc>
              <a:defRPr sz="2200" b="0">
                <a:solidFill>
                  <a:schemeClr val="accent2"/>
                </a:solidFill>
              </a:defRPr>
            </a:lvl1pPr>
            <a:lvl2pPr>
              <a:lnSpc>
                <a:spcPts val="2500"/>
              </a:lnSpc>
              <a:defRPr sz="2200">
                <a:solidFill>
                  <a:schemeClr val="accent2"/>
                </a:solidFill>
              </a:defRPr>
            </a:lvl2pPr>
            <a:lvl3pPr marL="0" indent="0">
              <a:lnSpc>
                <a:spcPts val="2500"/>
              </a:lnSpc>
              <a:buFontTx/>
              <a:buNone/>
              <a:defRPr sz="2200">
                <a:solidFill>
                  <a:schemeClr val="accent2"/>
                </a:solidFill>
              </a:defRPr>
            </a:lvl3pPr>
            <a:lvl4pPr marL="0" indent="0">
              <a:lnSpc>
                <a:spcPts val="2500"/>
              </a:lnSpc>
              <a:buFontTx/>
              <a:buNone/>
              <a:defRPr sz="2200">
                <a:solidFill>
                  <a:schemeClr val="accent2"/>
                </a:solidFill>
              </a:defRPr>
            </a:lvl4pPr>
            <a:lvl5pPr marL="0" indent="0">
              <a:lnSpc>
                <a:spcPts val="2500"/>
              </a:lnSpc>
              <a:buFontTx/>
              <a:buNone/>
              <a:defRPr sz="2200">
                <a:solidFill>
                  <a:schemeClr val="accent2"/>
                </a:solidFill>
              </a:defRPr>
            </a:lvl5pPr>
          </a:lstStyle>
          <a:p>
            <a:pPr lvl="0"/>
            <a:r>
              <a:rPr lang="en-US"/>
              <a:t>Edit Master text styles</a:t>
            </a:r>
          </a:p>
        </p:txBody>
      </p:sp>
      <p:sp>
        <p:nvSpPr>
          <p:cNvPr id="9" name="Text Placeholder 4">
            <a:extLst>
              <a:ext uri="{FF2B5EF4-FFF2-40B4-BE49-F238E27FC236}">
                <a16:creationId xmlns:a16="http://schemas.microsoft.com/office/drawing/2014/main" id="{C8F38F7B-5C56-44CC-BBD6-12BD7F1C1AD7}"/>
              </a:ext>
            </a:extLst>
          </p:cNvPr>
          <p:cNvSpPr>
            <a:spLocks noGrp="1"/>
          </p:cNvSpPr>
          <p:nvPr>
            <p:ph type="body" sz="quarter" idx="13" hasCustomPrompt="1"/>
          </p:nvPr>
        </p:nvSpPr>
        <p:spPr>
          <a:xfrm>
            <a:off x="1782763" y="3940084"/>
            <a:ext cx="2430462" cy="900113"/>
          </a:xfrm>
        </p:spPr>
        <p:txBody>
          <a:bodyPr/>
          <a:lstStyle>
            <a:lvl1pPr>
              <a:lnSpc>
                <a:spcPts val="1300"/>
              </a:lnSpc>
              <a:spcAft>
                <a:spcPts val="150"/>
              </a:spcAft>
              <a:defRPr sz="1300" cap="all" baseline="0">
                <a:solidFill>
                  <a:schemeClr val="accent1"/>
                </a:solidFill>
              </a:defRPr>
            </a:lvl1pPr>
            <a:lvl2pPr>
              <a:spcAft>
                <a:spcPts val="600"/>
              </a:spcAft>
              <a:defRPr sz="1300">
                <a:solidFill>
                  <a:schemeClr val="accent1"/>
                </a:solidFill>
              </a:defRPr>
            </a:lvl2pPr>
            <a:lvl3pPr marL="0" indent="0">
              <a:buFontTx/>
              <a:buNone/>
              <a:defRPr sz="1300" b="1">
                <a:solidFill>
                  <a:schemeClr val="accent1"/>
                </a:solidFill>
                <a:latin typeface="+mj-lt"/>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3</a:t>
            </a:r>
          </a:p>
        </p:txBody>
      </p:sp>
      <p:pic>
        <p:nvPicPr>
          <p:cNvPr id="11" name="Picture 10">
            <a:extLst>
              <a:ext uri="{FF2B5EF4-FFF2-40B4-BE49-F238E27FC236}">
                <a16:creationId xmlns:a16="http://schemas.microsoft.com/office/drawing/2014/main" id="{A282C003-04D7-4702-BE20-70E891E91E5E}"/>
              </a:ext>
            </a:extLst>
          </p:cNvPr>
          <p:cNvPicPr>
            <a:picLocks noChangeAspect="1"/>
          </p:cNvPicPr>
          <p:nvPr userDrawn="1"/>
        </p:nvPicPr>
        <p:blipFill>
          <a:blip r:embed="rId4"/>
          <a:stretch>
            <a:fillRect/>
          </a:stretch>
        </p:blipFill>
        <p:spPr>
          <a:xfrm>
            <a:off x="489600" y="4175100"/>
            <a:ext cx="522321" cy="624840"/>
          </a:xfrm>
          <a:prstGeom prst="rect">
            <a:avLst/>
          </a:prstGeom>
        </p:spPr>
      </p:pic>
    </p:spTree>
    <p:extLst>
      <p:ext uri="{BB962C8B-B14F-4D97-AF65-F5344CB8AC3E}">
        <p14:creationId xmlns:p14="http://schemas.microsoft.com/office/powerpoint/2010/main" val="317541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7F49D9-7DDD-4EA6-A551-D8BF77B007FF}"/>
              </a:ext>
            </a:extLst>
          </p:cNvPr>
          <p:cNvPicPr>
            <a:picLocks noChangeAspect="1"/>
          </p:cNvPicPr>
          <p:nvPr userDrawn="1"/>
        </p:nvPicPr>
        <p:blipFill>
          <a:blip r:embed="rId3"/>
          <a:stretch>
            <a:fillRect/>
          </a:stretch>
        </p:blipFill>
        <p:spPr>
          <a:xfrm>
            <a:off x="352799" y="332234"/>
            <a:ext cx="792482" cy="1056196"/>
          </a:xfrm>
          <a:prstGeom prst="rect">
            <a:avLst/>
          </a:prstGeom>
        </p:spPr>
      </p:pic>
      <p:sp>
        <p:nvSpPr>
          <p:cNvPr id="10" name="Text Placeholder 9">
            <a:extLst>
              <a:ext uri="{FF2B5EF4-FFF2-40B4-BE49-F238E27FC236}">
                <a16:creationId xmlns:a16="http://schemas.microsoft.com/office/drawing/2014/main" id="{3BDA55AD-26F8-406E-B4FA-E4C26D9A3FF4}"/>
              </a:ext>
            </a:extLst>
          </p:cNvPr>
          <p:cNvSpPr>
            <a:spLocks noGrp="1"/>
          </p:cNvSpPr>
          <p:nvPr>
            <p:ph type="body" sz="quarter" idx="12"/>
          </p:nvPr>
        </p:nvSpPr>
        <p:spPr>
          <a:xfrm>
            <a:off x="353029" y="2841305"/>
            <a:ext cx="3788336" cy="900113"/>
          </a:xfrm>
        </p:spPr>
        <p:txBody>
          <a:bodyPr/>
          <a:lstStyle>
            <a:lvl1pPr>
              <a:lnSpc>
                <a:spcPts val="2500"/>
              </a:lnSpc>
              <a:defRPr sz="2200" b="0">
                <a:solidFill>
                  <a:schemeClr val="accent2"/>
                </a:solidFill>
              </a:defRPr>
            </a:lvl1pPr>
            <a:lvl2pPr>
              <a:lnSpc>
                <a:spcPts val="1300"/>
              </a:lnSpc>
              <a:defRPr sz="1300" b="1" cap="all" baseline="0">
                <a:solidFill>
                  <a:schemeClr val="bg1"/>
                </a:solidFill>
                <a:latin typeface="+mj-lt"/>
              </a:defRPr>
            </a:lvl2pPr>
            <a:lvl3pPr marL="0" indent="0">
              <a:lnSpc>
                <a:spcPts val="2500"/>
              </a:lnSpc>
              <a:buFontTx/>
              <a:buNone/>
              <a:defRPr sz="2200">
                <a:solidFill>
                  <a:schemeClr val="accent2"/>
                </a:solidFill>
              </a:defRPr>
            </a:lvl3pPr>
            <a:lvl4pPr marL="0" indent="0">
              <a:lnSpc>
                <a:spcPts val="2500"/>
              </a:lnSpc>
              <a:buFontTx/>
              <a:buNone/>
              <a:defRPr sz="2200">
                <a:solidFill>
                  <a:schemeClr val="accent2"/>
                </a:solidFill>
              </a:defRPr>
            </a:lvl4pPr>
            <a:lvl5pPr marL="0" indent="0">
              <a:lnSpc>
                <a:spcPts val="2500"/>
              </a:lnSpc>
              <a:buFontTx/>
              <a:buNone/>
              <a:defRPr sz="2200">
                <a:solidFill>
                  <a:schemeClr val="accent2"/>
                </a:solidFill>
              </a:defRPr>
            </a:lvl5pPr>
          </a:lstStyle>
          <a:p>
            <a:pPr lvl="0"/>
            <a:r>
              <a:rPr lang="en-US"/>
              <a:t>Edit Master text styles</a:t>
            </a:r>
          </a:p>
          <a:p>
            <a:pPr lvl="1"/>
            <a:r>
              <a:rPr lang="en-US"/>
              <a:t>Second level</a:t>
            </a:r>
          </a:p>
        </p:txBody>
      </p:sp>
      <p:pic>
        <p:nvPicPr>
          <p:cNvPr id="14" name="Picture 13">
            <a:extLst>
              <a:ext uri="{FF2B5EF4-FFF2-40B4-BE49-F238E27FC236}">
                <a16:creationId xmlns:a16="http://schemas.microsoft.com/office/drawing/2014/main" id="{2B17ACDE-0D20-4108-A53F-263CBA2E00E2}"/>
              </a:ext>
            </a:extLst>
          </p:cNvPr>
          <p:cNvPicPr>
            <a:picLocks noChangeAspect="1"/>
          </p:cNvPicPr>
          <p:nvPr userDrawn="1"/>
        </p:nvPicPr>
        <p:blipFill>
          <a:blip r:embed="rId4"/>
          <a:stretch>
            <a:fillRect/>
          </a:stretch>
        </p:blipFill>
        <p:spPr>
          <a:xfrm>
            <a:off x="4813052" y="4133812"/>
            <a:ext cx="522321" cy="624841"/>
          </a:xfrm>
          <a:prstGeom prst="rect">
            <a:avLst/>
          </a:prstGeom>
        </p:spPr>
      </p:pic>
      <p:sp>
        <p:nvSpPr>
          <p:cNvPr id="16" name="Picture Placeholder 15">
            <a:extLst>
              <a:ext uri="{FF2B5EF4-FFF2-40B4-BE49-F238E27FC236}">
                <a16:creationId xmlns:a16="http://schemas.microsoft.com/office/drawing/2014/main" id="{EF89E583-DF4C-46E3-8D6C-518A480BA0DC}"/>
              </a:ext>
            </a:extLst>
          </p:cNvPr>
          <p:cNvSpPr>
            <a:spLocks noGrp="1"/>
          </p:cNvSpPr>
          <p:nvPr>
            <p:ph type="pic" sz="quarter" idx="13"/>
          </p:nvPr>
        </p:nvSpPr>
        <p:spPr>
          <a:xfrm>
            <a:off x="5342437" y="0"/>
            <a:ext cx="3803151" cy="5145088"/>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3615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3615 w 10000"/>
              <a:gd name="connsiteY4" fmla="*/ 0 h 10000"/>
              <a:gd name="connsiteX0" fmla="*/ 3261 w 9646"/>
              <a:gd name="connsiteY0" fmla="*/ 0 h 10000"/>
              <a:gd name="connsiteX1" fmla="*/ 9646 w 9646"/>
              <a:gd name="connsiteY1" fmla="*/ 0 h 10000"/>
              <a:gd name="connsiteX2" fmla="*/ 9646 w 9646"/>
              <a:gd name="connsiteY2" fmla="*/ 10000 h 10000"/>
              <a:gd name="connsiteX3" fmla="*/ 0 w 9646"/>
              <a:gd name="connsiteY3" fmla="*/ 9984 h 10000"/>
              <a:gd name="connsiteX4" fmla="*/ 3261 w 9646"/>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6" h="10000">
                <a:moveTo>
                  <a:pt x="3261" y="0"/>
                </a:moveTo>
                <a:lnTo>
                  <a:pt x="9646" y="0"/>
                </a:lnTo>
                <a:lnTo>
                  <a:pt x="9646" y="10000"/>
                </a:lnTo>
                <a:lnTo>
                  <a:pt x="0" y="9984"/>
                </a:lnTo>
                <a:lnTo>
                  <a:pt x="3261" y="0"/>
                </a:lnTo>
                <a:close/>
              </a:path>
            </a:pathLst>
          </a:custGeom>
        </p:spPr>
        <p:txBody>
          <a:bodyPr/>
          <a:lstStyle>
            <a:lvl1pPr algn="ctr">
              <a:defRPr b="0">
                <a:solidFill>
                  <a:schemeClr val="bg1"/>
                </a:solidFill>
              </a:defRPr>
            </a:lvl1pPr>
          </a:lstStyle>
          <a:p>
            <a:r>
              <a:rPr lang="en-US"/>
              <a:t>Click icon to add picture</a:t>
            </a:r>
            <a:endParaRPr lang="en-AU" dirty="0"/>
          </a:p>
        </p:txBody>
      </p:sp>
      <p:sp>
        <p:nvSpPr>
          <p:cNvPr id="9" name="Text Placeholder 4">
            <a:extLst>
              <a:ext uri="{FF2B5EF4-FFF2-40B4-BE49-F238E27FC236}">
                <a16:creationId xmlns:a16="http://schemas.microsoft.com/office/drawing/2014/main" id="{91F16A81-41C4-42F3-9924-90CD280D71FA}"/>
              </a:ext>
            </a:extLst>
          </p:cNvPr>
          <p:cNvSpPr>
            <a:spLocks noGrp="1"/>
          </p:cNvSpPr>
          <p:nvPr>
            <p:ph type="body" sz="quarter" idx="14" hasCustomPrompt="1"/>
          </p:nvPr>
        </p:nvSpPr>
        <p:spPr>
          <a:xfrm>
            <a:off x="353029" y="4012406"/>
            <a:ext cx="2430462" cy="900113"/>
          </a:xfrm>
        </p:spPr>
        <p:txBody>
          <a:bodyPr/>
          <a:lstStyle>
            <a:lvl1pPr>
              <a:lnSpc>
                <a:spcPts val="1300"/>
              </a:lnSpc>
              <a:spcAft>
                <a:spcPts val="150"/>
              </a:spcAft>
              <a:defRPr lang="en-US" sz="1300" cap="all" baseline="0" dirty="0">
                <a:solidFill>
                  <a:schemeClr val="bg1"/>
                </a:solidFill>
              </a:defRPr>
            </a:lvl1pPr>
            <a:lvl2pPr>
              <a:spcAft>
                <a:spcPts val="600"/>
              </a:spcAft>
              <a:defRPr sz="1300">
                <a:solidFill>
                  <a:schemeClr val="bg1"/>
                </a:solidFill>
              </a:defRPr>
            </a:lvl2pPr>
            <a:lvl3pPr marL="0" indent="0">
              <a:buFontTx/>
              <a:buNone/>
              <a:defRPr sz="1300" b="1">
                <a:solidFill>
                  <a:schemeClr val="bg1"/>
                </a:solidFill>
                <a:latin typeface="+mj-lt"/>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a:t>
            </a:r>
          </a:p>
        </p:txBody>
      </p:sp>
      <p:sp>
        <p:nvSpPr>
          <p:cNvPr id="3" name="Title 2">
            <a:extLst>
              <a:ext uri="{FF2B5EF4-FFF2-40B4-BE49-F238E27FC236}">
                <a16:creationId xmlns:a16="http://schemas.microsoft.com/office/drawing/2014/main" id="{B2330EFD-95FF-4EF7-9855-07A948D9D0AB}"/>
              </a:ext>
            </a:extLst>
          </p:cNvPr>
          <p:cNvSpPr>
            <a:spLocks noGrp="1"/>
          </p:cNvSpPr>
          <p:nvPr>
            <p:ph type="title" hasCustomPrompt="1"/>
          </p:nvPr>
        </p:nvSpPr>
        <p:spPr>
          <a:xfrm>
            <a:off x="352800" y="1766882"/>
            <a:ext cx="4999538" cy="1032588"/>
          </a:xfrm>
        </p:spPr>
        <p:txBody>
          <a:bodyPr/>
          <a:lstStyle>
            <a:lvl1pPr>
              <a:lnSpc>
                <a:spcPts val="4400"/>
              </a:lnSpc>
              <a:defRPr sz="4400" cap="all"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a:t>
            </a:r>
            <a:endParaRPr lang="en-AU" dirty="0"/>
          </a:p>
        </p:txBody>
      </p:sp>
    </p:spTree>
    <p:extLst>
      <p:ext uri="{BB962C8B-B14F-4D97-AF65-F5344CB8AC3E}">
        <p14:creationId xmlns:p14="http://schemas.microsoft.com/office/powerpoint/2010/main" val="4245271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1E65-1848-4493-BB05-6C4DCCCA81B4}"/>
              </a:ext>
            </a:extLst>
          </p:cNvPr>
          <p:cNvSpPr>
            <a:spLocks noGrp="1"/>
          </p:cNvSpPr>
          <p:nvPr>
            <p:ph type="title"/>
          </p:nvPr>
        </p:nvSpPr>
        <p:spPr/>
        <p:txBody>
          <a:bodyPr/>
          <a:lstStyle/>
          <a:p>
            <a:r>
              <a:rPr lang="en-US"/>
              <a:t>Click to edit Master title style</a:t>
            </a:r>
            <a:endParaRPr lang="en-AU"/>
          </a:p>
        </p:txBody>
      </p:sp>
      <p:sp>
        <p:nvSpPr>
          <p:cNvPr id="4" name="Slide Number Placeholder 5">
            <a:extLst>
              <a:ext uri="{FF2B5EF4-FFF2-40B4-BE49-F238E27FC236}">
                <a16:creationId xmlns:a16="http://schemas.microsoft.com/office/drawing/2014/main" id="{3CEB514D-927A-4664-8A58-F272E52FD28E}"/>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5" name="Footer Placeholder 4">
            <a:extLst>
              <a:ext uri="{FF2B5EF4-FFF2-40B4-BE49-F238E27FC236}">
                <a16:creationId xmlns:a16="http://schemas.microsoft.com/office/drawing/2014/main" id="{267B2FB7-CDE5-4C0F-9DFC-B27361684891}"/>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Tree>
    <p:extLst>
      <p:ext uri="{BB962C8B-B14F-4D97-AF65-F5344CB8AC3E}">
        <p14:creationId xmlns:p14="http://schemas.microsoft.com/office/powerpoint/2010/main" val="2506226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8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55EE2-4FBD-48E6-89FD-94128CEED288}"/>
              </a:ext>
            </a:extLst>
          </p:cNvPr>
          <p:cNvSpPr>
            <a:spLocks noGrp="1"/>
          </p:cNvSpPr>
          <p:nvPr>
            <p:ph type="title" hasCustomPrompt="1"/>
          </p:nvPr>
        </p:nvSpPr>
        <p:spPr/>
        <p:txBody>
          <a:bodyPr/>
          <a:lstStyle>
            <a:lvl1pPr>
              <a:defRPr/>
            </a:lvl1pPr>
          </a:lstStyle>
          <a:p>
            <a:r>
              <a:rPr lang="en-US" dirty="0"/>
              <a:t>TITLE HEADER</a:t>
            </a:r>
            <a:endParaRPr lang="en-GB" dirty="0"/>
          </a:p>
        </p:txBody>
      </p:sp>
      <p:sp>
        <p:nvSpPr>
          <p:cNvPr id="4" name="Text Placeholder 3">
            <a:extLst>
              <a:ext uri="{FF2B5EF4-FFF2-40B4-BE49-F238E27FC236}">
                <a16:creationId xmlns:a16="http://schemas.microsoft.com/office/drawing/2014/main" id="{5E4D249B-E06F-451D-85E8-84776C5A8990}"/>
              </a:ext>
            </a:extLst>
          </p:cNvPr>
          <p:cNvSpPr>
            <a:spLocks noGrp="1"/>
          </p:cNvSpPr>
          <p:nvPr>
            <p:ph type="body" sz="quarter" idx="10" hasCustomPrompt="1"/>
          </p:nvPr>
        </p:nvSpPr>
        <p:spPr>
          <a:xfrm>
            <a:off x="521585" y="903964"/>
            <a:ext cx="8138144" cy="309658"/>
          </a:xfrm>
        </p:spPr>
        <p:txBody>
          <a:bodyPr/>
          <a:lstStyle>
            <a:lvl1pPr>
              <a:lnSpc>
                <a:spcPct val="100000"/>
              </a:lnSpc>
              <a:spcBef>
                <a:spcPts val="0"/>
              </a:spcBef>
              <a:defRPr sz="1125" b="1">
                <a:solidFill>
                  <a:srgbClr val="12326E"/>
                </a:solidFill>
                <a:latin typeface="Century Gothic" panose="020B0502020202020204" pitchFamily="34" charset="0"/>
              </a:defRPr>
            </a:lvl1pPr>
          </a:lstStyle>
          <a:p>
            <a:pPr lvl="0"/>
            <a:r>
              <a:rPr lang="en-US" dirty="0"/>
              <a:t>Sub-header or support copy to be placed here across two to three lines</a:t>
            </a:r>
          </a:p>
        </p:txBody>
      </p:sp>
      <p:sp>
        <p:nvSpPr>
          <p:cNvPr id="6" name="Text Placeholder 5">
            <a:extLst>
              <a:ext uri="{FF2B5EF4-FFF2-40B4-BE49-F238E27FC236}">
                <a16:creationId xmlns:a16="http://schemas.microsoft.com/office/drawing/2014/main" id="{F8AF54EF-E71D-40C7-BE6C-FDEE630AD786}"/>
              </a:ext>
            </a:extLst>
          </p:cNvPr>
          <p:cNvSpPr>
            <a:spLocks noGrp="1"/>
          </p:cNvSpPr>
          <p:nvPr>
            <p:ph type="body" sz="quarter" idx="11" hasCustomPrompt="1"/>
          </p:nvPr>
        </p:nvSpPr>
        <p:spPr>
          <a:xfrm>
            <a:off x="521584" y="1306520"/>
            <a:ext cx="6277698" cy="1055219"/>
          </a:xfrm>
        </p:spPr>
        <p:txBody>
          <a:bodyPr/>
          <a:lstStyle>
            <a:lvl1pPr>
              <a:lnSpc>
                <a:spcPct val="100000"/>
              </a:lnSpc>
              <a:defRPr sz="900" b="1">
                <a:solidFill>
                  <a:srgbClr val="12326E"/>
                </a:solidFill>
                <a:latin typeface="Century Gothic" panose="020B0502020202020204" pitchFamily="34" charset="0"/>
              </a:defRPr>
            </a:lvl1pPr>
            <a:lvl2pPr>
              <a:lnSpc>
                <a:spcPct val="100000"/>
              </a:lnSpc>
              <a:defRPr sz="900">
                <a:solidFill>
                  <a:srgbClr val="323E48"/>
                </a:solidFill>
                <a:latin typeface="+mj-lt"/>
              </a:defRPr>
            </a:lvl2pPr>
            <a:lvl3pPr>
              <a:lnSpc>
                <a:spcPct val="100000"/>
              </a:lnSpc>
              <a:defRPr sz="900">
                <a:solidFill>
                  <a:srgbClr val="323E48"/>
                </a:solidFill>
                <a:latin typeface="+mj-lt"/>
              </a:defRPr>
            </a:lvl3pPr>
            <a:lvl4pPr>
              <a:lnSpc>
                <a:spcPct val="100000"/>
              </a:lnSpc>
              <a:defRPr sz="900">
                <a:solidFill>
                  <a:srgbClr val="323E48"/>
                </a:solidFill>
                <a:latin typeface="+mj-lt"/>
              </a:defRPr>
            </a:lvl4pPr>
            <a:lvl5pPr>
              <a:lnSpc>
                <a:spcPct val="100000"/>
              </a:lnSpc>
              <a:defRPr sz="900">
                <a:solidFill>
                  <a:srgbClr val="323E48"/>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B3DC466C-0AD4-4E25-A609-AFBEE6DE6AA0}"/>
              </a:ext>
            </a:extLst>
          </p:cNvPr>
          <p:cNvSpPr>
            <a:spLocks noGrp="1"/>
          </p:cNvSpPr>
          <p:nvPr>
            <p:ph type="body" sz="quarter" idx="12" hasCustomPrompt="1"/>
          </p:nvPr>
        </p:nvSpPr>
        <p:spPr>
          <a:xfrm>
            <a:off x="521585" y="2434389"/>
            <a:ext cx="3000346" cy="2175944"/>
          </a:xfrm>
        </p:spPr>
        <p:txBody>
          <a:bodyPr/>
          <a:lstStyle>
            <a:lvl1pPr>
              <a:lnSpc>
                <a:spcPct val="100000"/>
              </a:lnSpc>
              <a:spcBef>
                <a:spcPts val="0"/>
              </a:spcBef>
              <a:defRPr sz="900" b="1">
                <a:solidFill>
                  <a:srgbClr val="12326E"/>
                </a:solidFill>
                <a:latin typeface="Century Gothic" panose="020B0502020202020204" pitchFamily="34" charset="0"/>
              </a:defRPr>
            </a:lvl1pPr>
            <a:lvl2pPr>
              <a:lnSpc>
                <a:spcPct val="100000"/>
              </a:lnSpc>
              <a:spcBef>
                <a:spcPts val="0"/>
              </a:spcBef>
              <a:defRPr sz="900">
                <a:solidFill>
                  <a:srgbClr val="323E48"/>
                </a:solidFill>
                <a:latin typeface="+mj-lt"/>
              </a:defRPr>
            </a:lvl2pPr>
            <a:lvl3pPr>
              <a:lnSpc>
                <a:spcPct val="100000"/>
              </a:lnSpc>
              <a:spcBef>
                <a:spcPts val="0"/>
              </a:spcBef>
              <a:defRPr sz="900">
                <a:solidFill>
                  <a:srgbClr val="323E48"/>
                </a:solidFill>
                <a:latin typeface="+mj-lt"/>
              </a:defRPr>
            </a:lvl3pPr>
            <a:lvl4pPr>
              <a:lnSpc>
                <a:spcPct val="100000"/>
              </a:lnSpc>
              <a:spcBef>
                <a:spcPts val="0"/>
              </a:spcBef>
              <a:defRPr sz="900">
                <a:solidFill>
                  <a:srgbClr val="323E48"/>
                </a:solidFill>
                <a:latin typeface="+mj-lt"/>
              </a:defRPr>
            </a:lvl4pPr>
            <a:lvl5pPr>
              <a:lnSpc>
                <a:spcPct val="100000"/>
              </a:lnSpc>
              <a:spcBef>
                <a:spcPts val="0"/>
              </a:spcBef>
              <a:defRPr sz="900">
                <a:solidFill>
                  <a:srgbClr val="323E48"/>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7">
            <a:extLst>
              <a:ext uri="{FF2B5EF4-FFF2-40B4-BE49-F238E27FC236}">
                <a16:creationId xmlns:a16="http://schemas.microsoft.com/office/drawing/2014/main" id="{8E6C78C9-A0F6-4E06-9623-F61CD8EDCE68}"/>
              </a:ext>
            </a:extLst>
          </p:cNvPr>
          <p:cNvSpPr>
            <a:spLocks noGrp="1"/>
          </p:cNvSpPr>
          <p:nvPr>
            <p:ph type="body" sz="quarter" idx="13" hasCustomPrompt="1"/>
          </p:nvPr>
        </p:nvSpPr>
        <p:spPr>
          <a:xfrm>
            <a:off x="3798936" y="2434388"/>
            <a:ext cx="3000346" cy="2175944"/>
          </a:xfrm>
        </p:spPr>
        <p:txBody>
          <a:bodyPr/>
          <a:lstStyle>
            <a:lvl1pPr>
              <a:lnSpc>
                <a:spcPct val="100000"/>
              </a:lnSpc>
              <a:spcBef>
                <a:spcPts val="0"/>
              </a:spcBef>
              <a:defRPr sz="900" b="1">
                <a:solidFill>
                  <a:srgbClr val="12326E"/>
                </a:solidFill>
                <a:latin typeface="Century Gothic" panose="020B0502020202020204" pitchFamily="34" charset="0"/>
              </a:defRPr>
            </a:lvl1pPr>
            <a:lvl2pPr>
              <a:lnSpc>
                <a:spcPct val="100000"/>
              </a:lnSpc>
              <a:spcBef>
                <a:spcPts val="0"/>
              </a:spcBef>
              <a:defRPr sz="900">
                <a:solidFill>
                  <a:srgbClr val="323E48"/>
                </a:solidFill>
                <a:latin typeface="+mj-lt"/>
              </a:defRPr>
            </a:lvl2pPr>
            <a:lvl3pPr>
              <a:lnSpc>
                <a:spcPct val="100000"/>
              </a:lnSpc>
              <a:spcBef>
                <a:spcPts val="0"/>
              </a:spcBef>
              <a:defRPr sz="900">
                <a:solidFill>
                  <a:srgbClr val="323E48"/>
                </a:solidFill>
                <a:latin typeface="+mj-lt"/>
              </a:defRPr>
            </a:lvl3pPr>
            <a:lvl4pPr>
              <a:lnSpc>
                <a:spcPct val="100000"/>
              </a:lnSpc>
              <a:spcBef>
                <a:spcPts val="0"/>
              </a:spcBef>
              <a:defRPr sz="900">
                <a:solidFill>
                  <a:srgbClr val="323E48"/>
                </a:solidFill>
                <a:latin typeface="+mj-lt"/>
              </a:defRPr>
            </a:lvl4pPr>
            <a:lvl5pPr>
              <a:lnSpc>
                <a:spcPct val="100000"/>
              </a:lnSpc>
              <a:spcBef>
                <a:spcPts val="0"/>
              </a:spcBef>
              <a:defRPr sz="900">
                <a:solidFill>
                  <a:srgbClr val="323E48"/>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7975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Picture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D8F0CA-5BD8-4203-A0E4-4C2E44E732C7}"/>
              </a:ext>
            </a:extLst>
          </p:cNvPr>
          <p:cNvPicPr>
            <a:picLocks noChangeAspect="1"/>
          </p:cNvPicPr>
          <p:nvPr userDrawn="1"/>
        </p:nvPicPr>
        <p:blipFill>
          <a:blip r:embed="rId3"/>
          <a:stretch>
            <a:fillRect/>
          </a:stretch>
        </p:blipFill>
        <p:spPr>
          <a:xfrm>
            <a:off x="352799" y="332234"/>
            <a:ext cx="792482" cy="1056196"/>
          </a:xfrm>
          <a:prstGeom prst="rect">
            <a:avLst/>
          </a:prstGeom>
        </p:spPr>
      </p:pic>
      <p:pic>
        <p:nvPicPr>
          <p:cNvPr id="14" name="Picture 13">
            <a:extLst>
              <a:ext uri="{FF2B5EF4-FFF2-40B4-BE49-F238E27FC236}">
                <a16:creationId xmlns:a16="http://schemas.microsoft.com/office/drawing/2014/main" id="{2B17ACDE-0D20-4108-A53F-263CBA2E00E2}"/>
              </a:ext>
            </a:extLst>
          </p:cNvPr>
          <p:cNvPicPr>
            <a:picLocks noChangeAspect="1"/>
          </p:cNvPicPr>
          <p:nvPr userDrawn="1"/>
        </p:nvPicPr>
        <p:blipFill>
          <a:blip r:embed="rId4"/>
          <a:stretch>
            <a:fillRect/>
          </a:stretch>
        </p:blipFill>
        <p:spPr>
          <a:xfrm>
            <a:off x="4311633" y="4105718"/>
            <a:ext cx="522321" cy="624841"/>
          </a:xfrm>
          <a:prstGeom prst="rect">
            <a:avLst/>
          </a:prstGeom>
        </p:spPr>
      </p:pic>
      <p:sp>
        <p:nvSpPr>
          <p:cNvPr id="16" name="Picture Placeholder 15">
            <a:extLst>
              <a:ext uri="{FF2B5EF4-FFF2-40B4-BE49-F238E27FC236}">
                <a16:creationId xmlns:a16="http://schemas.microsoft.com/office/drawing/2014/main" id="{EF89E583-DF4C-46E3-8D6C-518A480BA0DC}"/>
              </a:ext>
            </a:extLst>
          </p:cNvPr>
          <p:cNvSpPr>
            <a:spLocks noGrp="1"/>
          </p:cNvSpPr>
          <p:nvPr>
            <p:ph type="pic" sz="quarter" idx="13"/>
          </p:nvPr>
        </p:nvSpPr>
        <p:spPr>
          <a:xfrm>
            <a:off x="4841018" y="0"/>
            <a:ext cx="4304570" cy="514917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3615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3615 w 10000"/>
              <a:gd name="connsiteY4" fmla="*/ 0 h 10000"/>
              <a:gd name="connsiteX0" fmla="*/ 3261 w 9646"/>
              <a:gd name="connsiteY0" fmla="*/ 0 h 10000"/>
              <a:gd name="connsiteX1" fmla="*/ 9646 w 9646"/>
              <a:gd name="connsiteY1" fmla="*/ 0 h 10000"/>
              <a:gd name="connsiteX2" fmla="*/ 9646 w 9646"/>
              <a:gd name="connsiteY2" fmla="*/ 10000 h 10000"/>
              <a:gd name="connsiteX3" fmla="*/ 0 w 9646"/>
              <a:gd name="connsiteY3" fmla="*/ 9984 h 10000"/>
              <a:gd name="connsiteX4" fmla="*/ 3261 w 9646"/>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6" h="10000">
                <a:moveTo>
                  <a:pt x="3261" y="0"/>
                </a:moveTo>
                <a:lnTo>
                  <a:pt x="9646" y="0"/>
                </a:lnTo>
                <a:lnTo>
                  <a:pt x="9646" y="10000"/>
                </a:lnTo>
                <a:lnTo>
                  <a:pt x="0" y="9984"/>
                </a:lnTo>
                <a:lnTo>
                  <a:pt x="3261" y="0"/>
                </a:lnTo>
                <a:close/>
              </a:path>
            </a:pathLst>
          </a:custGeom>
        </p:spPr>
        <p:txBody>
          <a:bodyPr/>
          <a:lstStyle>
            <a:lvl1pPr algn="ctr">
              <a:defRPr b="0">
                <a:solidFill>
                  <a:schemeClr val="bg1"/>
                </a:solidFill>
              </a:defRPr>
            </a:lvl1pPr>
          </a:lstStyle>
          <a:p>
            <a:r>
              <a:rPr lang="en-US"/>
              <a:t>Click icon to add picture</a:t>
            </a:r>
            <a:endParaRPr lang="en-AU" dirty="0"/>
          </a:p>
        </p:txBody>
      </p:sp>
      <p:sp>
        <p:nvSpPr>
          <p:cNvPr id="13" name="Text Placeholder 4">
            <a:extLst>
              <a:ext uri="{FF2B5EF4-FFF2-40B4-BE49-F238E27FC236}">
                <a16:creationId xmlns:a16="http://schemas.microsoft.com/office/drawing/2014/main" id="{9226738D-C58B-42FD-A2E7-CE36C688C0B2}"/>
              </a:ext>
            </a:extLst>
          </p:cNvPr>
          <p:cNvSpPr>
            <a:spLocks noGrp="1"/>
          </p:cNvSpPr>
          <p:nvPr>
            <p:ph type="body" sz="quarter" idx="14" hasCustomPrompt="1"/>
          </p:nvPr>
        </p:nvSpPr>
        <p:spPr>
          <a:xfrm>
            <a:off x="353029" y="4012406"/>
            <a:ext cx="2430462" cy="900113"/>
          </a:xfrm>
        </p:spPr>
        <p:txBody>
          <a:bodyPr/>
          <a:lstStyle>
            <a:lvl1pPr>
              <a:lnSpc>
                <a:spcPts val="1300"/>
              </a:lnSpc>
              <a:spcAft>
                <a:spcPts val="150"/>
              </a:spcAft>
              <a:defRPr lang="en-US" sz="1300" cap="all" baseline="0" dirty="0">
                <a:solidFill>
                  <a:schemeClr val="bg1"/>
                </a:solidFill>
              </a:defRPr>
            </a:lvl1pPr>
            <a:lvl2pPr>
              <a:spcAft>
                <a:spcPts val="600"/>
              </a:spcAft>
              <a:defRPr sz="1300">
                <a:solidFill>
                  <a:schemeClr val="bg1"/>
                </a:solidFill>
              </a:defRPr>
            </a:lvl2pPr>
            <a:lvl3pPr marL="0" indent="0">
              <a:buFontTx/>
              <a:buNone/>
              <a:defRPr sz="1300" b="1">
                <a:solidFill>
                  <a:schemeClr val="bg1"/>
                </a:solidFill>
                <a:latin typeface="+mj-lt"/>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a:t>
            </a:r>
          </a:p>
        </p:txBody>
      </p:sp>
      <p:sp>
        <p:nvSpPr>
          <p:cNvPr id="9" name="Title 2">
            <a:extLst>
              <a:ext uri="{FF2B5EF4-FFF2-40B4-BE49-F238E27FC236}">
                <a16:creationId xmlns:a16="http://schemas.microsoft.com/office/drawing/2014/main" id="{9043CEDA-D070-40D1-AD51-B755F5F47570}"/>
              </a:ext>
            </a:extLst>
          </p:cNvPr>
          <p:cNvSpPr>
            <a:spLocks noGrp="1"/>
          </p:cNvSpPr>
          <p:nvPr>
            <p:ph type="title" hasCustomPrompt="1"/>
          </p:nvPr>
        </p:nvSpPr>
        <p:spPr>
          <a:xfrm>
            <a:off x="352800" y="1766882"/>
            <a:ext cx="4999538" cy="1032588"/>
          </a:xfrm>
        </p:spPr>
        <p:txBody>
          <a:bodyPr/>
          <a:lstStyle>
            <a:lvl1pPr>
              <a:lnSpc>
                <a:spcPts val="4400"/>
              </a:lnSpc>
              <a:defRPr sz="4400" cap="all" baseline="0">
                <a:solidFill>
                  <a:schemeClr val="bg1"/>
                </a:solidFill>
                <a:latin typeface="Calibri Light" panose="020F0302020204030204" pitchFamily="34" charset="0"/>
                <a:cs typeface="Calibri Light" panose="020F0302020204030204" pitchFamily="34" charset="0"/>
              </a:defRPr>
            </a:lvl1pPr>
          </a:lstStyle>
          <a:p>
            <a:r>
              <a:rPr lang="en-US" dirty="0"/>
              <a:t>CLICK TO EDIT MASTER</a:t>
            </a:r>
            <a:endParaRPr lang="en-AU" dirty="0"/>
          </a:p>
        </p:txBody>
      </p:sp>
      <p:sp>
        <p:nvSpPr>
          <p:cNvPr id="11" name="Text Placeholder 9">
            <a:extLst>
              <a:ext uri="{FF2B5EF4-FFF2-40B4-BE49-F238E27FC236}">
                <a16:creationId xmlns:a16="http://schemas.microsoft.com/office/drawing/2014/main" id="{4C546415-1E0A-41FB-A362-75663412F99B}"/>
              </a:ext>
            </a:extLst>
          </p:cNvPr>
          <p:cNvSpPr>
            <a:spLocks noGrp="1"/>
          </p:cNvSpPr>
          <p:nvPr>
            <p:ph type="body" sz="quarter" idx="12"/>
          </p:nvPr>
        </p:nvSpPr>
        <p:spPr>
          <a:xfrm>
            <a:off x="353029" y="2841305"/>
            <a:ext cx="3788336" cy="900113"/>
          </a:xfrm>
        </p:spPr>
        <p:txBody>
          <a:bodyPr/>
          <a:lstStyle>
            <a:lvl1pPr>
              <a:lnSpc>
                <a:spcPts val="2500"/>
              </a:lnSpc>
              <a:defRPr sz="2200" b="0">
                <a:solidFill>
                  <a:schemeClr val="accent2"/>
                </a:solidFill>
              </a:defRPr>
            </a:lvl1pPr>
            <a:lvl2pPr>
              <a:lnSpc>
                <a:spcPts val="1300"/>
              </a:lnSpc>
              <a:defRPr sz="1300" b="1" cap="all" baseline="0">
                <a:solidFill>
                  <a:schemeClr val="bg1"/>
                </a:solidFill>
                <a:latin typeface="+mj-lt"/>
              </a:defRPr>
            </a:lvl2pPr>
            <a:lvl3pPr marL="0" indent="0">
              <a:lnSpc>
                <a:spcPts val="2500"/>
              </a:lnSpc>
              <a:buFontTx/>
              <a:buNone/>
              <a:defRPr sz="2200">
                <a:solidFill>
                  <a:schemeClr val="accent2"/>
                </a:solidFill>
              </a:defRPr>
            </a:lvl3pPr>
            <a:lvl4pPr marL="0" indent="0">
              <a:lnSpc>
                <a:spcPts val="2500"/>
              </a:lnSpc>
              <a:buFontTx/>
              <a:buNone/>
              <a:defRPr sz="2200">
                <a:solidFill>
                  <a:schemeClr val="accent2"/>
                </a:solidFill>
              </a:defRPr>
            </a:lvl4pPr>
            <a:lvl5pPr marL="0" indent="0">
              <a:lnSpc>
                <a:spcPts val="2500"/>
              </a:lnSpc>
              <a:buFontTx/>
              <a:buNone/>
              <a:defRPr sz="2200">
                <a:solidFill>
                  <a:schemeClr val="accent2"/>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848600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5pPr>
              <a:defRPr baseline="0"/>
            </a:lvl5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p:txBody>
          <a:bodyPr/>
          <a:lstStyle/>
          <a:p>
            <a:r>
              <a:rPr lang="en-US"/>
              <a:t>Click to edit Master title style</a:t>
            </a:r>
            <a:endParaRPr lang="en-AU"/>
          </a:p>
        </p:txBody>
      </p:sp>
      <p:sp>
        <p:nvSpPr>
          <p:cNvPr id="8" name="Slide Number Placeholder 5">
            <a:extLst>
              <a:ext uri="{FF2B5EF4-FFF2-40B4-BE49-F238E27FC236}">
                <a16:creationId xmlns:a16="http://schemas.microsoft.com/office/drawing/2014/main" id="{02132B43-CE0D-4562-9A9B-44DB3B07116E}"/>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9" name="Footer Placeholder 4">
            <a:extLst>
              <a:ext uri="{FF2B5EF4-FFF2-40B4-BE49-F238E27FC236}">
                <a16:creationId xmlns:a16="http://schemas.microsoft.com/office/drawing/2014/main" id="{5567FC75-41DD-4163-B709-F5E6E325B1AC}"/>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7" name="Date Placeholder 3">
            <a:extLst>
              <a:ext uri="{FF2B5EF4-FFF2-40B4-BE49-F238E27FC236}">
                <a16:creationId xmlns:a16="http://schemas.microsoft.com/office/drawing/2014/main" id="{84BB4F1F-6179-4449-8C1D-007D69586390}"/>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18402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12354" y="1111124"/>
            <a:ext cx="8218909" cy="3350544"/>
          </a:xfrm>
        </p:spPr>
        <p:txBody>
          <a:bodyPr/>
          <a:lstStyle>
            <a:lvl1pPr>
              <a:lnSpc>
                <a:spcPts val="1560"/>
              </a:lnSpc>
              <a:spcAft>
                <a:spcPts val="1417"/>
              </a:spcAft>
              <a:buFontTx/>
              <a:buNone/>
              <a:defRPr sz="1300" b="1">
                <a:solidFill>
                  <a:schemeClr val="accent1"/>
                </a:solidFill>
              </a:defRPr>
            </a:lvl1pPr>
            <a:lvl2pPr>
              <a:lnSpc>
                <a:spcPts val="1560"/>
              </a:lnSpc>
              <a:spcAft>
                <a:spcPts val="1417"/>
              </a:spcAft>
              <a:buFontTx/>
              <a:buNone/>
              <a:defRPr sz="1300" b="1">
                <a:solidFill>
                  <a:schemeClr val="accent1"/>
                </a:solidFill>
              </a:defRPr>
            </a:lvl2pPr>
            <a:lvl3pPr marL="0" indent="0">
              <a:lnSpc>
                <a:spcPts val="1560"/>
              </a:lnSpc>
              <a:spcAft>
                <a:spcPts val="1417"/>
              </a:spcAft>
              <a:buFontTx/>
              <a:buNone/>
              <a:defRPr sz="1300" b="1">
                <a:solidFill>
                  <a:schemeClr val="accent1"/>
                </a:solidFill>
              </a:defRPr>
            </a:lvl3pPr>
            <a:lvl4pPr marL="0" indent="0">
              <a:lnSpc>
                <a:spcPts val="1560"/>
              </a:lnSpc>
              <a:spcAft>
                <a:spcPts val="1417"/>
              </a:spcAft>
              <a:buFontTx/>
              <a:buNone/>
              <a:defRPr sz="1300" b="1">
                <a:solidFill>
                  <a:schemeClr val="accent1"/>
                </a:solidFill>
              </a:defRPr>
            </a:lvl4pPr>
            <a:lvl5pPr marL="0" indent="0">
              <a:lnSpc>
                <a:spcPts val="1560"/>
              </a:lnSpc>
              <a:spcAft>
                <a:spcPts val="1417"/>
              </a:spcAft>
              <a:buFontTx/>
              <a:buNone/>
              <a:defRPr sz="1300" b="1" baseline="0">
                <a:solidFill>
                  <a:schemeClr val="accent1"/>
                </a:solidFill>
              </a:defRPr>
            </a:lvl5pPr>
            <a:lvl6pPr marL="0" indent="0">
              <a:lnSpc>
                <a:spcPts val="1560"/>
              </a:lnSpc>
              <a:spcAft>
                <a:spcPts val="1417"/>
              </a:spcAft>
              <a:buFontTx/>
              <a:buNone/>
              <a:defRPr sz="1300" b="1">
                <a:solidFill>
                  <a:schemeClr val="accent1"/>
                </a:solidFill>
              </a:defRPr>
            </a:lvl6pPr>
            <a:lvl7pPr marL="0" indent="0">
              <a:lnSpc>
                <a:spcPts val="1560"/>
              </a:lnSpc>
              <a:spcAft>
                <a:spcPts val="1417"/>
              </a:spcAft>
              <a:buFontTx/>
              <a:buNone/>
              <a:defRPr sz="1300" b="1">
                <a:solidFill>
                  <a:schemeClr val="accent1"/>
                </a:solidFill>
              </a:defRPr>
            </a:lvl7pPr>
            <a:lvl8pPr marL="0" indent="0">
              <a:lnSpc>
                <a:spcPts val="1560"/>
              </a:lnSpc>
              <a:spcAft>
                <a:spcPts val="1417"/>
              </a:spcAft>
              <a:buFontTx/>
              <a:buNone/>
              <a:defRPr sz="1300" b="1">
                <a:solidFill>
                  <a:schemeClr val="accent1"/>
                </a:solidFill>
              </a:defRPr>
            </a:lvl8pPr>
            <a:lvl9pPr marL="0" indent="0">
              <a:lnSpc>
                <a:spcPts val="1560"/>
              </a:lnSpc>
              <a:spcAft>
                <a:spcPts val="1417"/>
              </a:spcAft>
              <a:buFontTx/>
              <a:buNone/>
              <a:defRPr sz="1300" b="1">
                <a:solidFill>
                  <a:schemeClr val="accent1"/>
                </a:solidFill>
              </a:defRPr>
            </a:lvl9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endParaRPr lang="en-AU" noProof="0" dirty="0"/>
          </a:p>
        </p:txBody>
      </p:sp>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p:txBody>
          <a:bodyPr/>
          <a:lstStyle/>
          <a:p>
            <a:r>
              <a:rPr lang="en-US"/>
              <a:t>Click to edit Master title style</a:t>
            </a:r>
            <a:endParaRPr lang="en-AU" dirty="0"/>
          </a:p>
        </p:txBody>
      </p:sp>
      <p:sp>
        <p:nvSpPr>
          <p:cNvPr id="12" name="Text Placeholder 11">
            <a:extLst>
              <a:ext uri="{FF2B5EF4-FFF2-40B4-BE49-F238E27FC236}">
                <a16:creationId xmlns:a16="http://schemas.microsoft.com/office/drawing/2014/main" id="{7A352380-AA95-4D88-8A7E-3DCCA83B899F}"/>
              </a:ext>
            </a:extLst>
          </p:cNvPr>
          <p:cNvSpPr>
            <a:spLocks noGrp="1"/>
          </p:cNvSpPr>
          <p:nvPr>
            <p:ph type="body" sz="quarter" idx="15" hasCustomPrompt="1"/>
          </p:nvPr>
        </p:nvSpPr>
        <p:spPr>
          <a:xfrm>
            <a:off x="354529" y="1871859"/>
            <a:ext cx="209550" cy="222250"/>
          </a:xfrm>
        </p:spPr>
        <p:txBody>
          <a:bodyPr/>
          <a:lstStyle>
            <a:lvl1pPr>
              <a:lnSpc>
                <a:spcPts val="1560"/>
              </a:lnSpc>
              <a:spcAft>
                <a:spcPts val="1417"/>
              </a:spcAft>
              <a:defRPr sz="1300">
                <a:solidFill>
                  <a:schemeClr val="bg2"/>
                </a:solidFill>
              </a:defRPr>
            </a:lvl1pPr>
            <a:lvl2pPr>
              <a:lnSpc>
                <a:spcPts val="1560"/>
              </a:lnSpc>
              <a:spcAft>
                <a:spcPts val="1417"/>
              </a:spcAft>
              <a:defRPr sz="1300"/>
            </a:lvl2pPr>
            <a:lvl3pPr marL="0" indent="0">
              <a:lnSpc>
                <a:spcPts val="1560"/>
              </a:lnSpc>
              <a:spcAft>
                <a:spcPts val="1417"/>
              </a:spcAft>
              <a:buNone/>
              <a:defRPr sz="1300" b="1">
                <a:solidFill>
                  <a:schemeClr val="accent1"/>
                </a:solidFill>
              </a:defRPr>
            </a:lvl3pPr>
            <a:lvl4pPr>
              <a:lnSpc>
                <a:spcPts val="1560"/>
              </a:lnSpc>
              <a:spcAft>
                <a:spcPts val="1417"/>
              </a:spcAft>
              <a:defRPr sz="1300"/>
            </a:lvl4pPr>
            <a:lvl5pPr>
              <a:lnSpc>
                <a:spcPts val="1560"/>
              </a:lnSpc>
              <a:spcAft>
                <a:spcPts val="1417"/>
              </a:spcAft>
              <a:defRPr sz="1300"/>
            </a:lvl5pPr>
          </a:lstStyle>
          <a:p>
            <a:pPr lvl="0"/>
            <a:r>
              <a:rPr lang="en-AU" dirty="0"/>
              <a:t>#</a:t>
            </a:r>
          </a:p>
        </p:txBody>
      </p:sp>
      <p:sp>
        <p:nvSpPr>
          <p:cNvPr id="14" name="Text Placeholder 11">
            <a:extLst>
              <a:ext uri="{FF2B5EF4-FFF2-40B4-BE49-F238E27FC236}">
                <a16:creationId xmlns:a16="http://schemas.microsoft.com/office/drawing/2014/main" id="{49BDBFEE-94B0-45F9-869C-98F2F9E8737F}"/>
              </a:ext>
            </a:extLst>
          </p:cNvPr>
          <p:cNvSpPr>
            <a:spLocks noGrp="1"/>
          </p:cNvSpPr>
          <p:nvPr>
            <p:ph type="body" sz="quarter" idx="16" hasCustomPrompt="1"/>
          </p:nvPr>
        </p:nvSpPr>
        <p:spPr>
          <a:xfrm>
            <a:off x="354100" y="1111124"/>
            <a:ext cx="209550" cy="222250"/>
          </a:xfrm>
        </p:spPr>
        <p:txBody>
          <a:bodyPr/>
          <a:lstStyle>
            <a:lvl1pPr>
              <a:lnSpc>
                <a:spcPts val="1560"/>
              </a:lnSpc>
              <a:spcAft>
                <a:spcPts val="1417"/>
              </a:spcAft>
              <a:defRPr sz="1300">
                <a:solidFill>
                  <a:schemeClr val="bg2"/>
                </a:solidFill>
              </a:defRPr>
            </a:lvl1pPr>
            <a:lvl2pPr>
              <a:lnSpc>
                <a:spcPts val="1560"/>
              </a:lnSpc>
              <a:spcAft>
                <a:spcPts val="1417"/>
              </a:spcAft>
              <a:defRPr sz="1300"/>
            </a:lvl2pPr>
            <a:lvl3pPr marL="0" indent="0">
              <a:lnSpc>
                <a:spcPts val="1560"/>
              </a:lnSpc>
              <a:spcAft>
                <a:spcPts val="1417"/>
              </a:spcAft>
              <a:buNone/>
              <a:defRPr sz="1300" b="1">
                <a:solidFill>
                  <a:schemeClr val="accent1"/>
                </a:solidFill>
              </a:defRPr>
            </a:lvl3pPr>
            <a:lvl4pPr>
              <a:lnSpc>
                <a:spcPts val="1560"/>
              </a:lnSpc>
              <a:spcAft>
                <a:spcPts val="1417"/>
              </a:spcAft>
              <a:defRPr sz="1300"/>
            </a:lvl4pPr>
            <a:lvl5pPr>
              <a:lnSpc>
                <a:spcPts val="1560"/>
              </a:lnSpc>
              <a:spcAft>
                <a:spcPts val="1417"/>
              </a:spcAft>
              <a:defRPr sz="1300"/>
            </a:lvl5pPr>
          </a:lstStyle>
          <a:p>
            <a:pPr lvl="0"/>
            <a:r>
              <a:rPr lang="en-AU" dirty="0"/>
              <a:t>#</a:t>
            </a:r>
          </a:p>
        </p:txBody>
      </p:sp>
      <p:sp>
        <p:nvSpPr>
          <p:cNvPr id="16" name="Text Placeholder 11">
            <a:extLst>
              <a:ext uri="{FF2B5EF4-FFF2-40B4-BE49-F238E27FC236}">
                <a16:creationId xmlns:a16="http://schemas.microsoft.com/office/drawing/2014/main" id="{61E36714-AF73-4B1C-96E5-ABB26352324D}"/>
              </a:ext>
            </a:extLst>
          </p:cNvPr>
          <p:cNvSpPr>
            <a:spLocks noGrp="1"/>
          </p:cNvSpPr>
          <p:nvPr>
            <p:ph type="body" sz="quarter" idx="17" hasCustomPrompt="1"/>
          </p:nvPr>
        </p:nvSpPr>
        <p:spPr>
          <a:xfrm>
            <a:off x="354100" y="1491491"/>
            <a:ext cx="209550" cy="222250"/>
          </a:xfrm>
        </p:spPr>
        <p:txBody>
          <a:bodyPr/>
          <a:lstStyle>
            <a:lvl1pPr>
              <a:lnSpc>
                <a:spcPts val="1560"/>
              </a:lnSpc>
              <a:spcAft>
                <a:spcPts val="1417"/>
              </a:spcAft>
              <a:defRPr sz="1300">
                <a:solidFill>
                  <a:schemeClr val="bg2"/>
                </a:solidFill>
              </a:defRPr>
            </a:lvl1pPr>
            <a:lvl2pPr>
              <a:lnSpc>
                <a:spcPts val="1560"/>
              </a:lnSpc>
              <a:spcAft>
                <a:spcPts val="1417"/>
              </a:spcAft>
              <a:defRPr sz="1300"/>
            </a:lvl2pPr>
            <a:lvl3pPr marL="0" indent="0">
              <a:lnSpc>
                <a:spcPts val="1560"/>
              </a:lnSpc>
              <a:spcAft>
                <a:spcPts val="1417"/>
              </a:spcAft>
              <a:buNone/>
              <a:defRPr sz="1300" b="1">
                <a:solidFill>
                  <a:schemeClr val="accent1"/>
                </a:solidFill>
              </a:defRPr>
            </a:lvl3pPr>
            <a:lvl4pPr>
              <a:lnSpc>
                <a:spcPts val="1560"/>
              </a:lnSpc>
              <a:spcAft>
                <a:spcPts val="1417"/>
              </a:spcAft>
              <a:defRPr sz="1300"/>
            </a:lvl4pPr>
            <a:lvl5pPr>
              <a:lnSpc>
                <a:spcPts val="1560"/>
              </a:lnSpc>
              <a:spcAft>
                <a:spcPts val="1417"/>
              </a:spcAft>
              <a:defRPr sz="1300"/>
            </a:lvl5pPr>
          </a:lstStyle>
          <a:p>
            <a:pPr lvl="0"/>
            <a:r>
              <a:rPr lang="en-AU" dirty="0"/>
              <a:t>#</a:t>
            </a:r>
          </a:p>
        </p:txBody>
      </p:sp>
      <p:sp>
        <p:nvSpPr>
          <p:cNvPr id="17" name="Text Placeholder 11">
            <a:extLst>
              <a:ext uri="{FF2B5EF4-FFF2-40B4-BE49-F238E27FC236}">
                <a16:creationId xmlns:a16="http://schemas.microsoft.com/office/drawing/2014/main" id="{468B7204-21B8-46BA-9AD0-DE0A4D3AC082}"/>
              </a:ext>
            </a:extLst>
          </p:cNvPr>
          <p:cNvSpPr>
            <a:spLocks noGrp="1"/>
          </p:cNvSpPr>
          <p:nvPr>
            <p:ph type="body" sz="quarter" idx="18" hasCustomPrompt="1"/>
          </p:nvPr>
        </p:nvSpPr>
        <p:spPr>
          <a:xfrm>
            <a:off x="354100" y="2254630"/>
            <a:ext cx="209550" cy="222250"/>
          </a:xfrm>
        </p:spPr>
        <p:txBody>
          <a:bodyPr/>
          <a:lstStyle>
            <a:lvl1pPr>
              <a:lnSpc>
                <a:spcPts val="1560"/>
              </a:lnSpc>
              <a:spcAft>
                <a:spcPts val="1417"/>
              </a:spcAft>
              <a:defRPr sz="1300">
                <a:solidFill>
                  <a:schemeClr val="bg2"/>
                </a:solidFill>
              </a:defRPr>
            </a:lvl1pPr>
            <a:lvl2pPr>
              <a:lnSpc>
                <a:spcPts val="1560"/>
              </a:lnSpc>
              <a:spcAft>
                <a:spcPts val="1417"/>
              </a:spcAft>
              <a:defRPr sz="1300"/>
            </a:lvl2pPr>
            <a:lvl3pPr marL="0" indent="0">
              <a:lnSpc>
                <a:spcPts val="1560"/>
              </a:lnSpc>
              <a:spcAft>
                <a:spcPts val="1417"/>
              </a:spcAft>
              <a:buNone/>
              <a:defRPr sz="1300" b="1">
                <a:solidFill>
                  <a:schemeClr val="accent1"/>
                </a:solidFill>
              </a:defRPr>
            </a:lvl3pPr>
            <a:lvl4pPr>
              <a:lnSpc>
                <a:spcPts val="1560"/>
              </a:lnSpc>
              <a:spcAft>
                <a:spcPts val="1417"/>
              </a:spcAft>
              <a:defRPr sz="1300"/>
            </a:lvl4pPr>
            <a:lvl5pPr>
              <a:lnSpc>
                <a:spcPts val="1560"/>
              </a:lnSpc>
              <a:spcAft>
                <a:spcPts val="1417"/>
              </a:spcAft>
              <a:defRPr sz="1300"/>
            </a:lvl5pPr>
          </a:lstStyle>
          <a:p>
            <a:pPr lvl="0"/>
            <a:r>
              <a:rPr lang="en-AU" dirty="0"/>
              <a:t>#</a:t>
            </a:r>
          </a:p>
        </p:txBody>
      </p:sp>
      <p:sp>
        <p:nvSpPr>
          <p:cNvPr id="18" name="Text Placeholder 11">
            <a:extLst>
              <a:ext uri="{FF2B5EF4-FFF2-40B4-BE49-F238E27FC236}">
                <a16:creationId xmlns:a16="http://schemas.microsoft.com/office/drawing/2014/main" id="{DCB0F119-1F36-4F90-A98F-51D46A773B6F}"/>
              </a:ext>
            </a:extLst>
          </p:cNvPr>
          <p:cNvSpPr>
            <a:spLocks noGrp="1"/>
          </p:cNvSpPr>
          <p:nvPr>
            <p:ph type="body" sz="quarter" idx="19" hasCustomPrompt="1"/>
          </p:nvPr>
        </p:nvSpPr>
        <p:spPr>
          <a:xfrm>
            <a:off x="354100" y="2636303"/>
            <a:ext cx="209550" cy="222250"/>
          </a:xfrm>
        </p:spPr>
        <p:txBody>
          <a:bodyPr/>
          <a:lstStyle>
            <a:lvl1pPr>
              <a:lnSpc>
                <a:spcPts val="1560"/>
              </a:lnSpc>
              <a:spcAft>
                <a:spcPts val="1417"/>
              </a:spcAft>
              <a:defRPr sz="1300">
                <a:solidFill>
                  <a:schemeClr val="bg2"/>
                </a:solidFill>
              </a:defRPr>
            </a:lvl1pPr>
            <a:lvl2pPr>
              <a:lnSpc>
                <a:spcPts val="1560"/>
              </a:lnSpc>
              <a:spcAft>
                <a:spcPts val="1417"/>
              </a:spcAft>
              <a:defRPr sz="1300"/>
            </a:lvl2pPr>
            <a:lvl3pPr marL="0" indent="0">
              <a:lnSpc>
                <a:spcPts val="1560"/>
              </a:lnSpc>
              <a:spcAft>
                <a:spcPts val="1417"/>
              </a:spcAft>
              <a:buNone/>
              <a:defRPr sz="1300" b="1">
                <a:solidFill>
                  <a:schemeClr val="accent1"/>
                </a:solidFill>
              </a:defRPr>
            </a:lvl3pPr>
            <a:lvl4pPr>
              <a:lnSpc>
                <a:spcPts val="1560"/>
              </a:lnSpc>
              <a:spcAft>
                <a:spcPts val="1417"/>
              </a:spcAft>
              <a:defRPr sz="1300"/>
            </a:lvl4pPr>
            <a:lvl5pPr>
              <a:lnSpc>
                <a:spcPts val="1560"/>
              </a:lnSpc>
              <a:spcAft>
                <a:spcPts val="1417"/>
              </a:spcAft>
              <a:defRPr sz="1300"/>
            </a:lvl5pPr>
          </a:lstStyle>
          <a:p>
            <a:pPr lvl="0"/>
            <a:r>
              <a:rPr lang="en-AU" dirty="0"/>
              <a:t>#</a:t>
            </a:r>
          </a:p>
        </p:txBody>
      </p:sp>
      <p:sp>
        <p:nvSpPr>
          <p:cNvPr id="11" name="Slide Number Placeholder 5">
            <a:extLst>
              <a:ext uri="{FF2B5EF4-FFF2-40B4-BE49-F238E27FC236}">
                <a16:creationId xmlns:a16="http://schemas.microsoft.com/office/drawing/2014/main" id="{576311E4-924A-41DF-9A0C-C7D8D34655D1}"/>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13" name="Footer Placeholder 4">
            <a:extLst>
              <a:ext uri="{FF2B5EF4-FFF2-40B4-BE49-F238E27FC236}">
                <a16:creationId xmlns:a16="http://schemas.microsoft.com/office/drawing/2014/main" id="{C7256E03-A911-4CA5-8226-9EDC307FD623}"/>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15" name="Date Placeholder 3">
            <a:extLst>
              <a:ext uri="{FF2B5EF4-FFF2-40B4-BE49-F238E27FC236}">
                <a16:creationId xmlns:a16="http://schemas.microsoft.com/office/drawing/2014/main" id="{E823CE97-841C-4759-9344-236C9B78D37C}"/>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302005425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4" pos="216" userDrawn="1">
          <p15:clr>
            <a:srgbClr val="FBAE40"/>
          </p15:clr>
        </p15:guide>
        <p15:guide id="5" orient="horz" pos="43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OC_Picture">
    <p:spTree>
      <p:nvGrpSpPr>
        <p:cNvPr id="1" name=""/>
        <p:cNvGrpSpPr/>
        <p:nvPr/>
      </p:nvGrpSpPr>
      <p:grpSpPr>
        <a:xfrm>
          <a:off x="0" y="0"/>
          <a:ext cx="0" cy="0"/>
          <a:chOff x="0" y="0"/>
          <a:chExt cx="0" cy="0"/>
        </a:xfrm>
      </p:grpSpPr>
      <p:pic>
        <p:nvPicPr>
          <p:cNvPr id="16" name="Picture 15" descr="A picture containing text&#10;&#10;Description automatically generated">
            <a:extLst>
              <a:ext uri="{FF2B5EF4-FFF2-40B4-BE49-F238E27FC236}">
                <a16:creationId xmlns:a16="http://schemas.microsoft.com/office/drawing/2014/main" id="{5EBE8989-D894-4DA9-8A77-801CEC227DE9}"/>
              </a:ext>
            </a:extLst>
          </p:cNvPr>
          <p:cNvPicPr>
            <a:picLocks noChangeAspect="1"/>
          </p:cNvPicPr>
          <p:nvPr userDrawn="1"/>
        </p:nvPicPr>
        <p:blipFill>
          <a:blip r:embed="rId2"/>
          <a:stretch>
            <a:fillRect/>
          </a:stretch>
        </p:blipFill>
        <p:spPr>
          <a:xfrm>
            <a:off x="352800" y="321533"/>
            <a:ext cx="792482" cy="1056196"/>
          </a:xfrm>
          <a:prstGeom prst="rect">
            <a:avLst/>
          </a:prstGeom>
        </p:spPr>
      </p:pic>
      <p:pic>
        <p:nvPicPr>
          <p:cNvPr id="23" name="Picture 22">
            <a:extLst>
              <a:ext uri="{FF2B5EF4-FFF2-40B4-BE49-F238E27FC236}">
                <a16:creationId xmlns:a16="http://schemas.microsoft.com/office/drawing/2014/main" id="{152BEB3E-8972-4B96-929A-E7FE9BF8662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0421" r="2601" b="41067"/>
          <a:stretch/>
        </p:blipFill>
        <p:spPr>
          <a:xfrm>
            <a:off x="0" y="4605783"/>
            <a:ext cx="9170399" cy="539420"/>
          </a:xfrm>
          <a:prstGeom prst="rect">
            <a:avLst/>
          </a:prstGeom>
        </p:spPr>
      </p:pic>
      <p:sp>
        <p:nvSpPr>
          <p:cNvPr id="3" name="Content Placeholder 2"/>
          <p:cNvSpPr>
            <a:spLocks noGrp="1"/>
          </p:cNvSpPr>
          <p:nvPr>
            <p:ph idx="1" hasCustomPrompt="1"/>
          </p:nvPr>
        </p:nvSpPr>
        <p:spPr>
          <a:xfrm>
            <a:off x="2052514" y="1111124"/>
            <a:ext cx="2520280" cy="3350544"/>
          </a:xfrm>
        </p:spPr>
        <p:txBody>
          <a:bodyPr/>
          <a:lstStyle>
            <a:lvl1pPr>
              <a:lnSpc>
                <a:spcPts val="1560"/>
              </a:lnSpc>
              <a:spcAft>
                <a:spcPts val="1417"/>
              </a:spcAft>
              <a:buFontTx/>
              <a:buNone/>
              <a:defRPr sz="1300" b="1">
                <a:solidFill>
                  <a:schemeClr val="accent1"/>
                </a:solidFill>
                <a:latin typeface="+mj-lt"/>
              </a:defRPr>
            </a:lvl1pPr>
            <a:lvl2pPr>
              <a:lnSpc>
                <a:spcPts val="1560"/>
              </a:lnSpc>
              <a:spcAft>
                <a:spcPts val="1417"/>
              </a:spcAft>
              <a:buFontTx/>
              <a:buNone/>
              <a:defRPr sz="1300" b="0">
                <a:solidFill>
                  <a:schemeClr val="accent1"/>
                </a:solidFill>
              </a:defRPr>
            </a:lvl2pPr>
            <a:lvl3pPr marL="0" indent="0">
              <a:lnSpc>
                <a:spcPts val="1560"/>
              </a:lnSpc>
              <a:spcAft>
                <a:spcPts val="1417"/>
              </a:spcAft>
              <a:buFontTx/>
              <a:buNone/>
              <a:defRPr sz="1300" b="1">
                <a:solidFill>
                  <a:schemeClr val="accent1"/>
                </a:solidFill>
                <a:latin typeface="+mj-lt"/>
              </a:defRPr>
            </a:lvl3pPr>
            <a:lvl4pPr marL="0" indent="0">
              <a:lnSpc>
                <a:spcPts val="1560"/>
              </a:lnSpc>
              <a:spcAft>
                <a:spcPts val="1417"/>
              </a:spcAft>
              <a:buFontTx/>
              <a:buNone/>
              <a:defRPr sz="1300" b="1">
                <a:solidFill>
                  <a:schemeClr val="accent1"/>
                </a:solidFill>
                <a:latin typeface="+mj-lt"/>
              </a:defRPr>
            </a:lvl4pPr>
            <a:lvl5pPr marL="0" indent="0">
              <a:lnSpc>
                <a:spcPts val="1560"/>
              </a:lnSpc>
              <a:spcAft>
                <a:spcPts val="1417"/>
              </a:spcAft>
              <a:buFontTx/>
              <a:buNone/>
              <a:defRPr sz="1300" b="1" baseline="0">
                <a:solidFill>
                  <a:schemeClr val="accent1"/>
                </a:solidFill>
                <a:latin typeface="+mj-lt"/>
              </a:defRPr>
            </a:lvl5pPr>
            <a:lvl6pPr marL="0" indent="0">
              <a:lnSpc>
                <a:spcPts val="1560"/>
              </a:lnSpc>
              <a:spcAft>
                <a:spcPts val="1417"/>
              </a:spcAft>
              <a:buFontTx/>
              <a:buNone/>
              <a:defRPr sz="1300" b="1">
                <a:solidFill>
                  <a:schemeClr val="accent1"/>
                </a:solidFill>
                <a:latin typeface="+mn-lt"/>
              </a:defRPr>
            </a:lvl6pPr>
            <a:lvl7pPr marL="0" indent="0">
              <a:lnSpc>
                <a:spcPts val="1560"/>
              </a:lnSpc>
              <a:spcAft>
                <a:spcPts val="1417"/>
              </a:spcAft>
              <a:buFontTx/>
              <a:buNone/>
              <a:defRPr sz="1300" b="1">
                <a:solidFill>
                  <a:schemeClr val="accent1"/>
                </a:solidFill>
                <a:latin typeface="+mn-lt"/>
              </a:defRPr>
            </a:lvl7pPr>
            <a:lvl8pPr marL="0" indent="0">
              <a:lnSpc>
                <a:spcPts val="1560"/>
              </a:lnSpc>
              <a:spcAft>
                <a:spcPts val="1417"/>
              </a:spcAft>
              <a:buFontTx/>
              <a:buNone/>
              <a:defRPr sz="1300" b="0">
                <a:solidFill>
                  <a:srgbClr val="FF0000"/>
                </a:solidFill>
              </a:defRPr>
            </a:lvl8pPr>
            <a:lvl9pPr marL="0" indent="0">
              <a:lnSpc>
                <a:spcPts val="1560"/>
              </a:lnSpc>
              <a:spcAft>
                <a:spcPts val="1417"/>
              </a:spcAft>
              <a:buFontTx/>
              <a:buNone/>
              <a:defRPr sz="1300" b="1">
                <a:solidFill>
                  <a:schemeClr val="accent1"/>
                </a:solidFill>
              </a:defRPr>
            </a:lvl9pPr>
          </a:lstStyle>
          <a:p>
            <a:pPr lvl="0"/>
            <a:r>
              <a:rPr lang="en-AU" noProof="0" dirty="0"/>
              <a:t>Use the increase/decrease list level</a:t>
            </a:r>
          </a:p>
          <a:p>
            <a:pPr lvl="0"/>
            <a:r>
              <a:rPr lang="en-AU" noProof="0" dirty="0"/>
              <a:t>Second level</a:t>
            </a:r>
          </a:p>
          <a:p>
            <a:pPr lvl="2"/>
            <a:r>
              <a:rPr lang="en-AU" noProof="0" dirty="0"/>
              <a:t>Third level</a:t>
            </a:r>
          </a:p>
          <a:p>
            <a:pPr lvl="3"/>
            <a:r>
              <a:rPr lang="en-AU" noProof="0" dirty="0"/>
              <a:t>Fourth level</a:t>
            </a:r>
          </a:p>
          <a:p>
            <a:pPr lvl="4"/>
            <a:r>
              <a:rPr lang="en-AU" noProof="0" dirty="0"/>
              <a:t>Fifth level</a:t>
            </a:r>
          </a:p>
          <a:p>
            <a:pPr lvl="5"/>
            <a:endParaRPr lang="en-AU" noProof="0" dirty="0"/>
          </a:p>
        </p:txBody>
      </p:sp>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a:xfrm>
            <a:off x="1794260" y="316943"/>
            <a:ext cx="2778534" cy="342445"/>
          </a:xfrm>
        </p:spPr>
        <p:txBody>
          <a:bodyPr/>
          <a:lstStyle/>
          <a:p>
            <a:r>
              <a:rPr lang="en-US"/>
              <a:t>Click to edit Master title style</a:t>
            </a:r>
            <a:endParaRPr lang="en-AU" dirty="0"/>
          </a:p>
        </p:txBody>
      </p:sp>
      <p:sp>
        <p:nvSpPr>
          <p:cNvPr id="14" name="Text Placeholder 11">
            <a:extLst>
              <a:ext uri="{FF2B5EF4-FFF2-40B4-BE49-F238E27FC236}">
                <a16:creationId xmlns:a16="http://schemas.microsoft.com/office/drawing/2014/main" id="{49BDBFEE-94B0-45F9-869C-98F2F9E8737F}"/>
              </a:ext>
            </a:extLst>
          </p:cNvPr>
          <p:cNvSpPr>
            <a:spLocks noGrp="1"/>
          </p:cNvSpPr>
          <p:nvPr>
            <p:ph type="body" sz="quarter" idx="16" hasCustomPrompt="1"/>
          </p:nvPr>
        </p:nvSpPr>
        <p:spPr>
          <a:xfrm>
            <a:off x="1781503" y="1111124"/>
            <a:ext cx="204952" cy="222250"/>
          </a:xfrm>
        </p:spPr>
        <p:txBody>
          <a:bodyPr/>
          <a:lstStyle>
            <a:lvl1pPr>
              <a:lnSpc>
                <a:spcPts val="1560"/>
              </a:lnSpc>
              <a:spcAft>
                <a:spcPts val="1417"/>
              </a:spcAft>
              <a:defRPr sz="1300">
                <a:solidFill>
                  <a:schemeClr val="bg2"/>
                </a:solidFill>
              </a:defRPr>
            </a:lvl1pPr>
            <a:lvl2pPr>
              <a:lnSpc>
                <a:spcPts val="1560"/>
              </a:lnSpc>
              <a:spcAft>
                <a:spcPts val="1417"/>
              </a:spcAft>
              <a:defRPr sz="1300"/>
            </a:lvl2pPr>
            <a:lvl3pPr marL="0" indent="0">
              <a:lnSpc>
                <a:spcPts val="1560"/>
              </a:lnSpc>
              <a:spcAft>
                <a:spcPts val="1417"/>
              </a:spcAft>
              <a:buNone/>
              <a:defRPr lang="en-AU" sz="1300" b="1" dirty="0">
                <a:solidFill>
                  <a:schemeClr val="accent1"/>
                </a:solidFill>
              </a:defRPr>
            </a:lvl3pPr>
            <a:lvl4pPr>
              <a:lnSpc>
                <a:spcPts val="1560"/>
              </a:lnSpc>
              <a:spcAft>
                <a:spcPts val="1417"/>
              </a:spcAft>
              <a:defRPr sz="1300"/>
            </a:lvl4pPr>
            <a:lvl5pPr>
              <a:lnSpc>
                <a:spcPts val="1560"/>
              </a:lnSpc>
              <a:spcAft>
                <a:spcPts val="1417"/>
              </a:spcAft>
              <a:defRPr sz="1300"/>
            </a:lvl5pPr>
          </a:lstStyle>
          <a:p>
            <a:pPr lvl="0"/>
            <a:r>
              <a:rPr lang="en-AU" dirty="0"/>
              <a:t>#</a:t>
            </a:r>
          </a:p>
        </p:txBody>
      </p:sp>
      <p:sp>
        <p:nvSpPr>
          <p:cNvPr id="9" name="Picture Placeholder 8">
            <a:extLst>
              <a:ext uri="{FF2B5EF4-FFF2-40B4-BE49-F238E27FC236}">
                <a16:creationId xmlns:a16="http://schemas.microsoft.com/office/drawing/2014/main" id="{34198B5D-C5BB-4BE2-9199-BA805BCAB889}"/>
              </a:ext>
            </a:extLst>
          </p:cNvPr>
          <p:cNvSpPr>
            <a:spLocks noGrp="1"/>
          </p:cNvSpPr>
          <p:nvPr>
            <p:ph type="pic" sz="quarter" idx="20"/>
          </p:nvPr>
        </p:nvSpPr>
        <p:spPr>
          <a:xfrm>
            <a:off x="4621036" y="-4577"/>
            <a:ext cx="4521378" cy="4608382"/>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2636 w 10000"/>
              <a:gd name="connsiteY0" fmla="*/ 0 h 10022"/>
              <a:gd name="connsiteX1" fmla="*/ 10000 w 10000"/>
              <a:gd name="connsiteY1" fmla="*/ 22 h 10022"/>
              <a:gd name="connsiteX2" fmla="*/ 10000 w 10000"/>
              <a:gd name="connsiteY2" fmla="*/ 10022 h 10022"/>
              <a:gd name="connsiteX3" fmla="*/ 0 w 10000"/>
              <a:gd name="connsiteY3" fmla="*/ 10022 h 10022"/>
              <a:gd name="connsiteX4" fmla="*/ 2636 w 10000"/>
              <a:gd name="connsiteY4" fmla="*/ 0 h 10022"/>
              <a:gd name="connsiteX0" fmla="*/ 2551 w 9915"/>
              <a:gd name="connsiteY0" fmla="*/ 0 h 10034"/>
              <a:gd name="connsiteX1" fmla="*/ 9915 w 9915"/>
              <a:gd name="connsiteY1" fmla="*/ 22 h 10034"/>
              <a:gd name="connsiteX2" fmla="*/ 9915 w 9915"/>
              <a:gd name="connsiteY2" fmla="*/ 10022 h 10034"/>
              <a:gd name="connsiteX3" fmla="*/ 0 w 9915"/>
              <a:gd name="connsiteY3" fmla="*/ 10034 h 10034"/>
              <a:gd name="connsiteX4" fmla="*/ 2551 w 9915"/>
              <a:gd name="connsiteY4" fmla="*/ 0 h 10034"/>
              <a:gd name="connsiteX0" fmla="*/ 2548 w 10000"/>
              <a:gd name="connsiteY0" fmla="*/ 0 h 9988"/>
              <a:gd name="connsiteX1" fmla="*/ 10000 w 10000"/>
              <a:gd name="connsiteY1" fmla="*/ 10 h 9988"/>
              <a:gd name="connsiteX2" fmla="*/ 10000 w 10000"/>
              <a:gd name="connsiteY2" fmla="*/ 9976 h 9988"/>
              <a:gd name="connsiteX3" fmla="*/ 0 w 10000"/>
              <a:gd name="connsiteY3" fmla="*/ 9988 h 9988"/>
              <a:gd name="connsiteX4" fmla="*/ 2548 w 10000"/>
              <a:gd name="connsiteY4" fmla="*/ 0 h 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988">
                <a:moveTo>
                  <a:pt x="2548" y="0"/>
                </a:moveTo>
                <a:lnTo>
                  <a:pt x="10000" y="10"/>
                </a:lnTo>
                <a:lnTo>
                  <a:pt x="10000" y="9976"/>
                </a:lnTo>
                <a:lnTo>
                  <a:pt x="0" y="9988"/>
                </a:lnTo>
                <a:lnTo>
                  <a:pt x="2548" y="0"/>
                </a:lnTo>
                <a:close/>
              </a:path>
            </a:pathLst>
          </a:custGeom>
        </p:spPr>
        <p:txBody>
          <a:bodyPr/>
          <a:lstStyle>
            <a:lvl1pPr algn="ctr">
              <a:defRPr/>
            </a:lvl1pPr>
          </a:lstStyle>
          <a:p>
            <a:r>
              <a:rPr lang="en-US"/>
              <a:t>Click icon to add picture</a:t>
            </a:r>
            <a:endParaRPr lang="en-AU" dirty="0"/>
          </a:p>
        </p:txBody>
      </p:sp>
      <p:sp>
        <p:nvSpPr>
          <p:cNvPr id="20" name="Slide Number Placeholder 5">
            <a:extLst>
              <a:ext uri="{FF2B5EF4-FFF2-40B4-BE49-F238E27FC236}">
                <a16:creationId xmlns:a16="http://schemas.microsoft.com/office/drawing/2014/main" id="{35DBB788-4CCF-4146-88FD-B244C5D2CE39}"/>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21" name="Footer Placeholder 4">
            <a:extLst>
              <a:ext uri="{FF2B5EF4-FFF2-40B4-BE49-F238E27FC236}">
                <a16:creationId xmlns:a16="http://schemas.microsoft.com/office/drawing/2014/main" id="{48DB1826-D03C-4D7F-BF47-53A2A10ED564}"/>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24" name="Text Placeholder 11">
            <a:extLst>
              <a:ext uri="{FF2B5EF4-FFF2-40B4-BE49-F238E27FC236}">
                <a16:creationId xmlns:a16="http://schemas.microsoft.com/office/drawing/2014/main" id="{1106A42E-2BF8-4FD6-BB02-5C8D4508B254}"/>
              </a:ext>
            </a:extLst>
          </p:cNvPr>
          <p:cNvSpPr>
            <a:spLocks noGrp="1"/>
          </p:cNvSpPr>
          <p:nvPr>
            <p:ph type="body" sz="quarter" idx="21" hasCustomPrompt="1"/>
          </p:nvPr>
        </p:nvSpPr>
        <p:spPr>
          <a:xfrm>
            <a:off x="1781503" y="1494096"/>
            <a:ext cx="204952" cy="222250"/>
          </a:xfrm>
        </p:spPr>
        <p:txBody>
          <a:bodyPr/>
          <a:lstStyle>
            <a:lvl1pPr>
              <a:lnSpc>
                <a:spcPts val="1560"/>
              </a:lnSpc>
              <a:spcAft>
                <a:spcPts val="1417"/>
              </a:spcAft>
              <a:defRPr sz="1300">
                <a:solidFill>
                  <a:schemeClr val="bg2"/>
                </a:solidFill>
              </a:defRPr>
            </a:lvl1pPr>
            <a:lvl2pPr>
              <a:lnSpc>
                <a:spcPts val="1560"/>
              </a:lnSpc>
              <a:spcAft>
                <a:spcPts val="1417"/>
              </a:spcAft>
              <a:defRPr sz="1300"/>
            </a:lvl2pPr>
            <a:lvl3pPr marL="0" indent="0">
              <a:lnSpc>
                <a:spcPts val="1560"/>
              </a:lnSpc>
              <a:spcAft>
                <a:spcPts val="1417"/>
              </a:spcAft>
              <a:buNone/>
              <a:defRPr lang="en-AU" sz="1300" b="1" dirty="0">
                <a:solidFill>
                  <a:schemeClr val="accent1"/>
                </a:solidFill>
              </a:defRPr>
            </a:lvl3pPr>
            <a:lvl4pPr>
              <a:lnSpc>
                <a:spcPts val="1560"/>
              </a:lnSpc>
              <a:spcAft>
                <a:spcPts val="1417"/>
              </a:spcAft>
              <a:defRPr sz="1300"/>
            </a:lvl4pPr>
            <a:lvl5pPr>
              <a:lnSpc>
                <a:spcPts val="1560"/>
              </a:lnSpc>
              <a:spcAft>
                <a:spcPts val="1417"/>
              </a:spcAft>
              <a:defRPr sz="1300"/>
            </a:lvl5pPr>
          </a:lstStyle>
          <a:p>
            <a:pPr lvl="0"/>
            <a:r>
              <a:rPr lang="en-AU" dirty="0"/>
              <a:t>#</a:t>
            </a:r>
          </a:p>
        </p:txBody>
      </p:sp>
      <p:sp>
        <p:nvSpPr>
          <p:cNvPr id="25" name="Text Placeholder 11">
            <a:extLst>
              <a:ext uri="{FF2B5EF4-FFF2-40B4-BE49-F238E27FC236}">
                <a16:creationId xmlns:a16="http://schemas.microsoft.com/office/drawing/2014/main" id="{D81DD1B9-FE17-44EA-ADEC-42D38F0CFC53}"/>
              </a:ext>
            </a:extLst>
          </p:cNvPr>
          <p:cNvSpPr>
            <a:spLocks noGrp="1"/>
          </p:cNvSpPr>
          <p:nvPr>
            <p:ph type="body" sz="quarter" idx="22" hasCustomPrompt="1"/>
          </p:nvPr>
        </p:nvSpPr>
        <p:spPr>
          <a:xfrm>
            <a:off x="1781503" y="1881856"/>
            <a:ext cx="204952" cy="222250"/>
          </a:xfrm>
        </p:spPr>
        <p:txBody>
          <a:bodyPr/>
          <a:lstStyle>
            <a:lvl1pPr>
              <a:lnSpc>
                <a:spcPts val="1560"/>
              </a:lnSpc>
              <a:spcAft>
                <a:spcPts val="1417"/>
              </a:spcAft>
              <a:defRPr sz="1300">
                <a:solidFill>
                  <a:schemeClr val="bg2"/>
                </a:solidFill>
              </a:defRPr>
            </a:lvl1pPr>
            <a:lvl2pPr>
              <a:lnSpc>
                <a:spcPts val="1560"/>
              </a:lnSpc>
              <a:spcAft>
                <a:spcPts val="1417"/>
              </a:spcAft>
              <a:defRPr sz="1300"/>
            </a:lvl2pPr>
            <a:lvl3pPr marL="0" indent="0">
              <a:lnSpc>
                <a:spcPts val="1560"/>
              </a:lnSpc>
              <a:spcAft>
                <a:spcPts val="1417"/>
              </a:spcAft>
              <a:buNone/>
              <a:defRPr lang="en-AU" sz="1300" b="1" dirty="0">
                <a:solidFill>
                  <a:schemeClr val="accent1"/>
                </a:solidFill>
              </a:defRPr>
            </a:lvl3pPr>
            <a:lvl4pPr>
              <a:lnSpc>
                <a:spcPts val="1560"/>
              </a:lnSpc>
              <a:spcAft>
                <a:spcPts val="1417"/>
              </a:spcAft>
              <a:defRPr sz="1300"/>
            </a:lvl4pPr>
            <a:lvl5pPr>
              <a:lnSpc>
                <a:spcPts val="1560"/>
              </a:lnSpc>
              <a:spcAft>
                <a:spcPts val="1417"/>
              </a:spcAft>
              <a:defRPr sz="1300"/>
            </a:lvl5pPr>
          </a:lstStyle>
          <a:p>
            <a:pPr lvl="0"/>
            <a:r>
              <a:rPr lang="en-AU" dirty="0"/>
              <a:t>#</a:t>
            </a:r>
          </a:p>
        </p:txBody>
      </p:sp>
      <p:sp>
        <p:nvSpPr>
          <p:cNvPr id="26" name="Text Placeholder 11">
            <a:extLst>
              <a:ext uri="{FF2B5EF4-FFF2-40B4-BE49-F238E27FC236}">
                <a16:creationId xmlns:a16="http://schemas.microsoft.com/office/drawing/2014/main" id="{3E3A9363-DE28-43C0-8673-FB23F1B41C06}"/>
              </a:ext>
            </a:extLst>
          </p:cNvPr>
          <p:cNvSpPr>
            <a:spLocks noGrp="1"/>
          </p:cNvSpPr>
          <p:nvPr>
            <p:ph type="body" sz="quarter" idx="23" hasCustomPrompt="1"/>
          </p:nvPr>
        </p:nvSpPr>
        <p:spPr>
          <a:xfrm>
            <a:off x="1781503" y="2264828"/>
            <a:ext cx="204952" cy="222250"/>
          </a:xfrm>
        </p:spPr>
        <p:txBody>
          <a:bodyPr/>
          <a:lstStyle>
            <a:lvl1pPr>
              <a:lnSpc>
                <a:spcPts val="1560"/>
              </a:lnSpc>
              <a:spcAft>
                <a:spcPts val="1417"/>
              </a:spcAft>
              <a:defRPr sz="1300">
                <a:solidFill>
                  <a:schemeClr val="bg2"/>
                </a:solidFill>
              </a:defRPr>
            </a:lvl1pPr>
            <a:lvl2pPr>
              <a:lnSpc>
                <a:spcPts val="1560"/>
              </a:lnSpc>
              <a:spcAft>
                <a:spcPts val="1417"/>
              </a:spcAft>
              <a:defRPr sz="1300"/>
            </a:lvl2pPr>
            <a:lvl3pPr marL="0" indent="0">
              <a:lnSpc>
                <a:spcPts val="1560"/>
              </a:lnSpc>
              <a:spcAft>
                <a:spcPts val="1417"/>
              </a:spcAft>
              <a:buNone/>
              <a:defRPr lang="en-AU" sz="1300" b="1" dirty="0">
                <a:solidFill>
                  <a:schemeClr val="accent1"/>
                </a:solidFill>
              </a:defRPr>
            </a:lvl3pPr>
            <a:lvl4pPr>
              <a:lnSpc>
                <a:spcPts val="1560"/>
              </a:lnSpc>
              <a:spcAft>
                <a:spcPts val="1417"/>
              </a:spcAft>
              <a:defRPr sz="1300"/>
            </a:lvl4pPr>
            <a:lvl5pPr>
              <a:lnSpc>
                <a:spcPts val="1560"/>
              </a:lnSpc>
              <a:spcAft>
                <a:spcPts val="1417"/>
              </a:spcAft>
              <a:defRPr sz="1300"/>
            </a:lvl5pPr>
          </a:lstStyle>
          <a:p>
            <a:pPr lvl="0"/>
            <a:r>
              <a:rPr lang="en-AU" dirty="0"/>
              <a:t>#</a:t>
            </a:r>
          </a:p>
        </p:txBody>
      </p:sp>
      <p:sp>
        <p:nvSpPr>
          <p:cNvPr id="27" name="Text Placeholder 11">
            <a:extLst>
              <a:ext uri="{FF2B5EF4-FFF2-40B4-BE49-F238E27FC236}">
                <a16:creationId xmlns:a16="http://schemas.microsoft.com/office/drawing/2014/main" id="{A26D5A83-9DA2-47F4-A924-62FAE6A8791A}"/>
              </a:ext>
            </a:extLst>
          </p:cNvPr>
          <p:cNvSpPr>
            <a:spLocks noGrp="1"/>
          </p:cNvSpPr>
          <p:nvPr>
            <p:ph type="body" sz="quarter" idx="24" hasCustomPrompt="1"/>
          </p:nvPr>
        </p:nvSpPr>
        <p:spPr>
          <a:xfrm>
            <a:off x="1781503" y="2643028"/>
            <a:ext cx="204952" cy="222250"/>
          </a:xfrm>
        </p:spPr>
        <p:txBody>
          <a:bodyPr/>
          <a:lstStyle>
            <a:lvl1pPr>
              <a:lnSpc>
                <a:spcPts val="1560"/>
              </a:lnSpc>
              <a:spcAft>
                <a:spcPts val="1417"/>
              </a:spcAft>
              <a:defRPr sz="1300">
                <a:solidFill>
                  <a:schemeClr val="bg2"/>
                </a:solidFill>
              </a:defRPr>
            </a:lvl1pPr>
            <a:lvl2pPr>
              <a:lnSpc>
                <a:spcPts val="1560"/>
              </a:lnSpc>
              <a:spcAft>
                <a:spcPts val="1417"/>
              </a:spcAft>
              <a:defRPr sz="1300"/>
            </a:lvl2pPr>
            <a:lvl3pPr marL="0" indent="0">
              <a:lnSpc>
                <a:spcPts val="1560"/>
              </a:lnSpc>
              <a:spcAft>
                <a:spcPts val="1417"/>
              </a:spcAft>
              <a:buNone/>
              <a:defRPr lang="en-AU" sz="1300" b="1" dirty="0">
                <a:solidFill>
                  <a:schemeClr val="accent1"/>
                </a:solidFill>
              </a:defRPr>
            </a:lvl3pPr>
            <a:lvl4pPr>
              <a:lnSpc>
                <a:spcPts val="1560"/>
              </a:lnSpc>
              <a:spcAft>
                <a:spcPts val="1417"/>
              </a:spcAft>
              <a:defRPr sz="1300"/>
            </a:lvl4pPr>
            <a:lvl5pPr>
              <a:lnSpc>
                <a:spcPts val="1560"/>
              </a:lnSpc>
              <a:spcAft>
                <a:spcPts val="1417"/>
              </a:spcAft>
              <a:defRPr sz="1300"/>
            </a:lvl5pPr>
          </a:lstStyle>
          <a:p>
            <a:pPr lvl="0"/>
            <a:r>
              <a:rPr lang="en-AU" dirty="0"/>
              <a:t>#</a:t>
            </a:r>
          </a:p>
        </p:txBody>
      </p:sp>
      <p:sp>
        <p:nvSpPr>
          <p:cNvPr id="15" name="Date Placeholder 3">
            <a:extLst>
              <a:ext uri="{FF2B5EF4-FFF2-40B4-BE49-F238E27FC236}">
                <a16:creationId xmlns:a16="http://schemas.microsoft.com/office/drawing/2014/main" id="{1A0C6706-A760-4EB2-AB90-FF18137BC348}"/>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1944708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2A045-2F4B-46E5-B2E8-B43EA809490E}"/>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9C3DDF0D-ABA6-42D5-872E-F6ED7A8BF3D1}"/>
              </a:ext>
            </a:extLst>
          </p:cNvPr>
          <p:cNvSpPr>
            <a:spLocks noGrp="1"/>
          </p:cNvSpPr>
          <p:nvPr>
            <p:ph type="sldNum" sz="quarter" idx="10"/>
          </p:nvPr>
        </p:nvSpPr>
        <p:spPr/>
        <p:txBody>
          <a:bodyPr/>
          <a:lstStyle/>
          <a:p>
            <a:fld id="{CE1B70CE-F4BC-4B6F-A663-B479B5E51611}" type="slidenum">
              <a:rPr lang="en-AU" smtClean="0"/>
              <a:pPr/>
              <a:t>‹#›</a:t>
            </a:fld>
            <a:endParaRPr lang="en-AU" dirty="0"/>
          </a:p>
        </p:txBody>
      </p:sp>
      <p:sp>
        <p:nvSpPr>
          <p:cNvPr id="4" name="Footer Placeholder 3">
            <a:extLst>
              <a:ext uri="{FF2B5EF4-FFF2-40B4-BE49-F238E27FC236}">
                <a16:creationId xmlns:a16="http://schemas.microsoft.com/office/drawing/2014/main" id="{C2F14CD3-109A-429A-BB30-F4CD29381749}"/>
              </a:ext>
            </a:extLst>
          </p:cNvPr>
          <p:cNvSpPr>
            <a:spLocks noGrp="1"/>
          </p:cNvSpPr>
          <p:nvPr>
            <p:ph type="ftr" sz="quarter" idx="11"/>
          </p:nvPr>
        </p:nvSpPr>
        <p:spPr/>
        <p:txBody>
          <a:bodyPr/>
          <a:lstStyle/>
          <a:p>
            <a:r>
              <a:rPr lang="en-GB"/>
              <a:t>| PowerPoint document title goes here. </a:t>
            </a:r>
            <a:r>
              <a:rPr lang="en-GB" b="0"/>
              <a:t>Subtitle goes here</a:t>
            </a:r>
            <a:endParaRPr lang="en-AU" b="0" dirty="0"/>
          </a:p>
        </p:txBody>
      </p:sp>
      <p:sp>
        <p:nvSpPr>
          <p:cNvPr id="7" name="Date Placeholder 3">
            <a:extLst>
              <a:ext uri="{FF2B5EF4-FFF2-40B4-BE49-F238E27FC236}">
                <a16:creationId xmlns:a16="http://schemas.microsoft.com/office/drawing/2014/main" id="{A49597B9-64C9-4C6D-B9F9-8958F4EF98C7}"/>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331274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p:txBody>
          <a:bodyPr/>
          <a:lstStyle/>
          <a:p>
            <a:r>
              <a:rPr lang="en-US"/>
              <a:t>Click to edit Master title style</a:t>
            </a:r>
            <a:endParaRPr lang="en-AU" dirty="0"/>
          </a:p>
        </p:txBody>
      </p:sp>
      <p:sp>
        <p:nvSpPr>
          <p:cNvPr id="8" name="Text Placeholder 4">
            <a:extLst>
              <a:ext uri="{FF2B5EF4-FFF2-40B4-BE49-F238E27FC236}">
                <a16:creationId xmlns:a16="http://schemas.microsoft.com/office/drawing/2014/main" id="{9E9EE0F9-F23B-4BBB-AD24-84B7542C4641}"/>
              </a:ext>
            </a:extLst>
          </p:cNvPr>
          <p:cNvSpPr>
            <a:spLocks noGrp="1"/>
          </p:cNvSpPr>
          <p:nvPr>
            <p:ph type="body" sz="quarter" idx="14"/>
          </p:nvPr>
        </p:nvSpPr>
        <p:spPr>
          <a:xfrm>
            <a:off x="4677196" y="1112400"/>
            <a:ext cx="4154067" cy="3350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227ECACC-9CC2-47C6-9643-086A4A8F5D72}"/>
              </a:ext>
            </a:extLst>
          </p:cNvPr>
          <p:cNvSpPr>
            <a:spLocks noGrp="1"/>
          </p:cNvSpPr>
          <p:nvPr>
            <p:ph type="body" sz="quarter" idx="15"/>
          </p:nvPr>
        </p:nvSpPr>
        <p:spPr>
          <a:xfrm>
            <a:off x="352800" y="682625"/>
            <a:ext cx="7127040" cy="302269"/>
          </a:xfrm>
        </p:spPr>
        <p:txBody>
          <a:bodyPr/>
          <a:lstStyle>
            <a:lvl1pPr>
              <a:lnSpc>
                <a:spcPts val="1700"/>
              </a:lnSpc>
              <a:spcAft>
                <a:spcPts val="0"/>
              </a:spcAft>
              <a:defRPr sz="1700" b="0">
                <a:solidFill>
                  <a:srgbClr val="696D6F"/>
                </a:solidFill>
              </a:defRPr>
            </a:lvl1pPr>
            <a:lvl2pPr>
              <a:lnSpc>
                <a:spcPts val="1900"/>
              </a:lnSpc>
              <a:spcAft>
                <a:spcPts val="0"/>
              </a:spcAft>
              <a:defRPr sz="1700" b="0"/>
            </a:lvl2pPr>
            <a:lvl3pPr marL="0" indent="0">
              <a:lnSpc>
                <a:spcPts val="1900"/>
              </a:lnSpc>
              <a:spcAft>
                <a:spcPts val="0"/>
              </a:spcAft>
              <a:buFontTx/>
              <a:buNone/>
              <a:defRPr sz="1700" b="0"/>
            </a:lvl3pPr>
            <a:lvl4pPr marL="0" indent="0">
              <a:lnSpc>
                <a:spcPts val="1900"/>
              </a:lnSpc>
              <a:spcAft>
                <a:spcPts val="0"/>
              </a:spcAft>
              <a:buFontTx/>
              <a:buNone/>
              <a:defRPr sz="1700" b="0"/>
            </a:lvl4pPr>
            <a:lvl5pPr marL="0" indent="0">
              <a:lnSpc>
                <a:spcPts val="1900"/>
              </a:lnSpc>
              <a:spcAft>
                <a:spcPts val="0"/>
              </a:spcAft>
              <a:buFontTx/>
              <a:buNone/>
              <a:defRPr sz="1700" b="0"/>
            </a:lvl5pPr>
          </a:lstStyle>
          <a:p>
            <a:pPr lvl="0"/>
            <a:r>
              <a:rPr lang="en-US"/>
              <a:t>Edit Master text styles</a:t>
            </a:r>
          </a:p>
        </p:txBody>
      </p:sp>
      <p:sp>
        <p:nvSpPr>
          <p:cNvPr id="13" name="Text Placeholder 4">
            <a:extLst>
              <a:ext uri="{FF2B5EF4-FFF2-40B4-BE49-F238E27FC236}">
                <a16:creationId xmlns:a16="http://schemas.microsoft.com/office/drawing/2014/main" id="{E0E7A69C-8CB7-4970-9772-12E0BBD9E2FF}"/>
              </a:ext>
            </a:extLst>
          </p:cNvPr>
          <p:cNvSpPr>
            <a:spLocks noGrp="1"/>
          </p:cNvSpPr>
          <p:nvPr>
            <p:ph type="body" sz="quarter" idx="16"/>
          </p:nvPr>
        </p:nvSpPr>
        <p:spPr>
          <a:xfrm>
            <a:off x="352800" y="1112400"/>
            <a:ext cx="4201007" cy="3350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Slide Number Placeholder 5">
            <a:extLst>
              <a:ext uri="{FF2B5EF4-FFF2-40B4-BE49-F238E27FC236}">
                <a16:creationId xmlns:a16="http://schemas.microsoft.com/office/drawing/2014/main" id="{CB0D9BED-30C2-457E-B431-8E817F194A25}"/>
              </a:ext>
            </a:extLst>
          </p:cNvPr>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10" name="Footer Placeholder 4">
            <a:extLst>
              <a:ext uri="{FF2B5EF4-FFF2-40B4-BE49-F238E27FC236}">
                <a16:creationId xmlns:a16="http://schemas.microsoft.com/office/drawing/2014/main" id="{F2B03793-345D-4D00-BEAD-5ACF4E667461}"/>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
        <p:nvSpPr>
          <p:cNvPr id="12" name="Date Placeholder 3">
            <a:extLst>
              <a:ext uri="{FF2B5EF4-FFF2-40B4-BE49-F238E27FC236}">
                <a16:creationId xmlns:a16="http://schemas.microsoft.com/office/drawing/2014/main" id="{7D5529F9-7630-49B2-8B57-77371C864494}"/>
              </a:ext>
            </a:extLst>
          </p:cNvPr>
          <p:cNvSpPr>
            <a:spLocks noGrp="1"/>
          </p:cNvSpPr>
          <p:nvPr>
            <p:ph type="dt" sz="half" idx="2"/>
          </p:nvPr>
        </p:nvSpPr>
        <p:spPr>
          <a:xfrm>
            <a:off x="7138079" y="4752000"/>
            <a:ext cx="1692635" cy="273050"/>
          </a:xfrm>
          <a:prstGeom prst="rect">
            <a:avLst/>
          </a:prstGeom>
        </p:spPr>
        <p:txBody>
          <a:bodyPr vert="horz" lIns="0" tIns="0" rIns="0" bIns="0" rtlCol="0" anchor="ctr"/>
          <a:lstStyle>
            <a:lvl1pPr algn="r">
              <a:defRPr sz="1500" b="1" cap="all" baseline="0">
                <a:solidFill>
                  <a:schemeClr val="bg1"/>
                </a:solidFill>
                <a:latin typeface="+mj-lt"/>
              </a:defRPr>
            </a:lvl1pPr>
          </a:lstStyle>
          <a:p>
            <a:r>
              <a:rPr lang="en-US" dirty="0"/>
              <a:t>Business unit</a:t>
            </a:r>
            <a:endParaRPr lang="en-AU" dirty="0"/>
          </a:p>
        </p:txBody>
      </p:sp>
    </p:spTree>
    <p:extLst>
      <p:ext uri="{BB962C8B-B14F-4D97-AF65-F5344CB8AC3E}">
        <p14:creationId xmlns:p14="http://schemas.microsoft.com/office/powerpoint/2010/main" val="1643154670"/>
      </p:ext>
    </p:extLst>
  </p:cSld>
  <p:clrMapOvr>
    <a:masterClrMapping/>
  </p:clrMapOvr>
  <p:extLst>
    <p:ext uri="{DCECCB84-F9BA-43D5-87BE-67443E8EF086}">
      <p15:sldGuideLst xmlns:p15="http://schemas.microsoft.com/office/powerpoint/2012/main">
        <p15:guide id="1" orient="horz" pos="1649"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38"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FA88599-B2D3-4B0C-A4B4-8488FFAEDADD}"/>
              </a:ext>
            </a:extLst>
          </p:cNvPr>
          <p:cNvGraphicFramePr>
            <a:graphicFrameLocks noChangeAspect="1"/>
          </p:cNvGraphicFramePr>
          <p:nvPr userDrawn="1">
            <p:custDataLst>
              <p:tags r:id="rId34"/>
            </p:custDataLst>
            <p:extLst>
              <p:ext uri="{D42A27DB-BD31-4B8C-83A1-F6EECF244321}">
                <p14:modId xmlns:p14="http://schemas.microsoft.com/office/powerpoint/2010/main" val="3555900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335" imgH="335" progId="TCLayout.ActiveDocument.1">
                  <p:embed/>
                </p:oleObj>
              </mc:Choice>
              <mc:Fallback>
                <p:oleObj name="think-cell Slide" r:id="rId36" imgW="335" imgH="335" progId="TCLayout.ActiveDocument.1">
                  <p:embed/>
                  <p:pic>
                    <p:nvPicPr>
                      <p:cNvPr id="8" name="Object 7" hidden="1">
                        <a:extLst>
                          <a:ext uri="{FF2B5EF4-FFF2-40B4-BE49-F238E27FC236}">
                            <a16:creationId xmlns:a16="http://schemas.microsoft.com/office/drawing/2014/main" id="{3FA88599-B2D3-4B0C-A4B4-8488FFAEDADD}"/>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0DE1C7A-20AC-4992-B12E-92F1AFC0B26C}"/>
              </a:ext>
            </a:extLst>
          </p:cNvPr>
          <p:cNvSpPr/>
          <p:nvPr userDrawn="1">
            <p:custDataLst>
              <p:tags r:id="rId35"/>
            </p:custDataLst>
          </p:nvPr>
        </p:nvSpPr>
        <p:spPr>
          <a:xfrm>
            <a:off x="0" y="0"/>
            <a:ext cx="158750" cy="1587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3000" b="0" i="0" baseline="0" dirty="0">
              <a:solidFill>
                <a:schemeClr val="tx1"/>
              </a:solidFill>
              <a:latin typeface="Calibri" panose="020F0502020204030204" pitchFamily="34" charset="0"/>
              <a:ea typeface="+mj-ea"/>
              <a:cs typeface="Arial" panose="020B0604020202020204" pitchFamily="34" charset="0"/>
              <a:sym typeface="Calibri" panose="020F0502020204030204" pitchFamily="34" charset="0"/>
            </a:endParaRPr>
          </a:p>
        </p:txBody>
      </p:sp>
      <p:pic>
        <p:nvPicPr>
          <p:cNvPr id="7" name="Picture 6" descr="A drawing of a person&#10;&#10;Description automatically generated">
            <a:extLst>
              <a:ext uri="{FF2B5EF4-FFF2-40B4-BE49-F238E27FC236}">
                <a16:creationId xmlns:a16="http://schemas.microsoft.com/office/drawing/2014/main" id="{13ED9350-7A18-4559-9F38-9678E526E9CA}"/>
              </a:ext>
            </a:extLst>
          </p:cNvPr>
          <p:cNvPicPr>
            <a:picLocks noChangeAspect="1"/>
          </p:cNvPicPr>
          <p:nvPr userDrawn="1"/>
        </p:nvPicPr>
        <p:blipFill>
          <a:blip r:embed="rId38"/>
          <a:stretch>
            <a:fillRect/>
          </a:stretch>
        </p:blipFill>
        <p:spPr>
          <a:xfrm>
            <a:off x="7565878" y="390401"/>
            <a:ext cx="1213604" cy="288304"/>
          </a:xfrm>
          <a:prstGeom prst="rect">
            <a:avLst/>
          </a:prstGeom>
        </p:spPr>
      </p:pic>
      <p:pic>
        <p:nvPicPr>
          <p:cNvPr id="11" name="Picture 10">
            <a:extLst>
              <a:ext uri="{FF2B5EF4-FFF2-40B4-BE49-F238E27FC236}">
                <a16:creationId xmlns:a16="http://schemas.microsoft.com/office/drawing/2014/main" id="{BE59A04E-75F1-45D1-BC44-7BCF24875C17}"/>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t="40421" r="2601" b="41067"/>
          <a:stretch/>
        </p:blipFill>
        <p:spPr>
          <a:xfrm>
            <a:off x="0" y="4605783"/>
            <a:ext cx="9170399" cy="539420"/>
          </a:xfrm>
          <a:prstGeom prst="rect">
            <a:avLst/>
          </a:prstGeom>
        </p:spPr>
      </p:pic>
      <p:sp>
        <p:nvSpPr>
          <p:cNvPr id="2" name="Title Placeholder 1"/>
          <p:cNvSpPr>
            <a:spLocks noGrp="1"/>
          </p:cNvSpPr>
          <p:nvPr>
            <p:ph type="title"/>
          </p:nvPr>
        </p:nvSpPr>
        <p:spPr>
          <a:xfrm>
            <a:off x="354100" y="316943"/>
            <a:ext cx="7115840" cy="342445"/>
          </a:xfrm>
          <a:prstGeom prst="rect">
            <a:avLst/>
          </a:prstGeom>
        </p:spPr>
        <p:txBody>
          <a:bodyPr vert="horz" lIns="0" tIns="0" rIns="0" bIns="0" rtlCol="0" anchor="t">
            <a:noAutofit/>
          </a:bodyPr>
          <a:lstStyle/>
          <a:p>
            <a:r>
              <a:rPr lang="en-US" noProof="0"/>
              <a:t>Click to edit Master title style</a:t>
            </a:r>
            <a:endParaRPr lang="en-AU" noProof="0" dirty="0"/>
          </a:p>
        </p:txBody>
      </p:sp>
      <p:sp>
        <p:nvSpPr>
          <p:cNvPr id="3" name="Text Placeholder 2"/>
          <p:cNvSpPr>
            <a:spLocks noGrp="1"/>
          </p:cNvSpPr>
          <p:nvPr>
            <p:ph type="body" idx="1"/>
          </p:nvPr>
        </p:nvSpPr>
        <p:spPr>
          <a:xfrm>
            <a:off x="352800" y="1111124"/>
            <a:ext cx="8465809" cy="3350544"/>
          </a:xfrm>
          <a:prstGeom prst="rect">
            <a:avLst/>
          </a:prstGeom>
        </p:spPr>
        <p:txBody>
          <a:bodyPr vert="horz" lIns="0" tIns="0" rIns="0" bIns="0" rtlCol="0">
            <a:noAutofit/>
          </a:body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6" name="Slide Number Placeholder 5"/>
          <p:cNvSpPr>
            <a:spLocks noGrp="1"/>
          </p:cNvSpPr>
          <p:nvPr>
            <p:ph type="sldNum" sz="quarter" idx="4"/>
          </p:nvPr>
        </p:nvSpPr>
        <p:spPr>
          <a:xfrm>
            <a:off x="340711" y="4766505"/>
            <a:ext cx="167668" cy="162051"/>
          </a:xfrm>
          <a:prstGeom prst="rect">
            <a:avLst/>
          </a:prstGeom>
        </p:spPr>
        <p:txBody>
          <a:bodyPr vert="horz" lIns="0" tIns="0" rIns="0" bIns="0" rtlCol="0" anchor="ctr"/>
          <a:lstStyle>
            <a:lvl1pPr algn="l">
              <a:defRPr lang="en-AU" sz="1100" b="1" smtClean="0">
                <a:solidFill>
                  <a:schemeClr val="accent1"/>
                </a:solidFill>
                <a:latin typeface="+mn-lt"/>
                <a:cs typeface="Arial" pitchFamily="34" charset="0"/>
              </a:defRPr>
            </a:lvl1pPr>
          </a:lstStyle>
          <a:p>
            <a:fld id="{CE1B70CE-F4BC-4B6F-A663-B479B5E51611}" type="slidenum">
              <a:rPr lang="en-AU" smtClean="0"/>
              <a:pPr/>
              <a:t>‹#›</a:t>
            </a:fld>
            <a:endParaRPr lang="en-AU" dirty="0"/>
          </a:p>
        </p:txBody>
      </p:sp>
      <p:sp>
        <p:nvSpPr>
          <p:cNvPr id="5" name="Footer Placeholder 4">
            <a:extLst>
              <a:ext uri="{FF2B5EF4-FFF2-40B4-BE49-F238E27FC236}">
                <a16:creationId xmlns:a16="http://schemas.microsoft.com/office/drawing/2014/main" id="{D80200FA-54D1-46FF-AC9C-8127824A4C4D}"/>
              </a:ext>
            </a:extLst>
          </p:cNvPr>
          <p:cNvSpPr>
            <a:spLocks noGrp="1"/>
          </p:cNvSpPr>
          <p:nvPr>
            <p:ph type="ftr" sz="quarter" idx="3"/>
          </p:nvPr>
        </p:nvSpPr>
        <p:spPr>
          <a:xfrm>
            <a:off x="508379" y="4766505"/>
            <a:ext cx="4379449" cy="162051"/>
          </a:xfrm>
          <a:prstGeom prst="rect">
            <a:avLst/>
          </a:prstGeom>
        </p:spPr>
        <p:txBody>
          <a:bodyPr vert="horz" lIns="0" tIns="0" rIns="0" bIns="0" rtlCol="0" anchor="ctr"/>
          <a:lstStyle>
            <a:lvl1pPr algn="l">
              <a:defRPr sz="1100" b="1">
                <a:solidFill>
                  <a:schemeClr val="accent1"/>
                </a:solidFill>
              </a:defRPr>
            </a:lvl1pPr>
          </a:lstStyle>
          <a:p>
            <a:r>
              <a:rPr lang="en-GB" dirty="0"/>
              <a:t>| PowerPoint document title goes here. </a:t>
            </a:r>
            <a:r>
              <a:rPr lang="en-GB" b="0" dirty="0"/>
              <a:t>Subtitle goes here</a:t>
            </a:r>
            <a:endParaRPr lang="en-AU" b="0" dirty="0"/>
          </a:p>
        </p:txBody>
      </p:sp>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680" r:id="rId1"/>
    <p:sldLayoutId id="2147483683" r:id="rId2"/>
    <p:sldLayoutId id="2147483681" r:id="rId3"/>
    <p:sldLayoutId id="2147483682" r:id="rId4"/>
    <p:sldLayoutId id="2147483658" r:id="rId5"/>
    <p:sldLayoutId id="2147483650" r:id="rId6"/>
    <p:sldLayoutId id="2147483660" r:id="rId7"/>
    <p:sldLayoutId id="2147483684" r:id="rId8"/>
    <p:sldLayoutId id="2147483656"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54" r:id="rId18"/>
    <p:sldLayoutId id="2147483669" r:id="rId19"/>
    <p:sldLayoutId id="2147483670" r:id="rId20"/>
    <p:sldLayoutId id="2147483671" r:id="rId21"/>
    <p:sldLayoutId id="2147483685" r:id="rId22"/>
    <p:sldLayoutId id="2147483672" r:id="rId23"/>
    <p:sldLayoutId id="2147483673" r:id="rId24"/>
    <p:sldLayoutId id="2147483675" r:id="rId25"/>
    <p:sldLayoutId id="2147483676" r:id="rId26"/>
    <p:sldLayoutId id="2147483677" r:id="rId27"/>
    <p:sldLayoutId id="2147483678" r:id="rId28"/>
    <p:sldLayoutId id="2147483679" r:id="rId29"/>
    <p:sldLayoutId id="2147483674" r:id="rId30"/>
    <p:sldLayoutId id="2147483655" r:id="rId31"/>
    <p:sldLayoutId id="2147483686" r:id="rId32"/>
  </p:sldLayoutIdLst>
  <p:hf hdr="0"/>
  <p:txStyles>
    <p:titleStyle>
      <a:lvl1pPr algn="l" defTabSz="914400" rtl="0" eaLnBrk="1" latinLnBrk="0" hangingPunct="1">
        <a:lnSpc>
          <a:spcPts val="3000"/>
        </a:lnSpc>
        <a:spcBef>
          <a:spcPct val="0"/>
        </a:spcBef>
        <a:buNone/>
        <a:defRPr sz="3000" b="0" kern="1200">
          <a:solidFill>
            <a:schemeClr val="accent1"/>
          </a:solidFill>
          <a:latin typeface="+mj-lt"/>
          <a:ea typeface="+mj-ea"/>
          <a:cs typeface="Arial" pitchFamily="34" charset="0"/>
        </a:defRPr>
      </a:lvl1pPr>
    </p:titleStyle>
    <p:bodyStyle>
      <a:lvl1pPr marL="0" indent="0" algn="l" defTabSz="914400" rtl="0" eaLnBrk="1" latinLnBrk="0" hangingPunct="1">
        <a:lnSpc>
          <a:spcPts val="1800"/>
        </a:lnSpc>
        <a:spcBef>
          <a:spcPts val="0"/>
        </a:spcBef>
        <a:spcAft>
          <a:spcPts val="567"/>
        </a:spcAft>
        <a:buFont typeface="Arial" pitchFamily="34" charset="0"/>
        <a:buNone/>
        <a:defRPr sz="1500" b="1" kern="1200" baseline="0">
          <a:solidFill>
            <a:schemeClr val="tx1"/>
          </a:solidFill>
          <a:latin typeface="+mj-lt"/>
          <a:ea typeface="+mn-ea"/>
          <a:cs typeface="Arial" pitchFamily="34" charset="0"/>
        </a:defRPr>
      </a:lvl1pPr>
      <a:lvl2pPr marL="0" indent="0" algn="l" defTabSz="914400" rtl="0" eaLnBrk="1" latinLnBrk="0" hangingPunct="1">
        <a:lnSpc>
          <a:spcPts val="1700"/>
        </a:lnSpc>
        <a:spcBef>
          <a:spcPts val="0"/>
        </a:spcBef>
        <a:spcAft>
          <a:spcPts val="567"/>
        </a:spcAft>
        <a:buClrTx/>
        <a:buSzPct val="100000"/>
        <a:buFontTx/>
        <a:buNone/>
        <a:defRPr sz="1500" kern="1200">
          <a:solidFill>
            <a:schemeClr val="tx1"/>
          </a:solidFill>
          <a:latin typeface="+mn-lt"/>
          <a:ea typeface="+mn-ea"/>
          <a:cs typeface="Arial" pitchFamily="34" charset="0"/>
        </a:defRPr>
      </a:lvl2pPr>
      <a:lvl3pPr marL="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3pPr>
      <a:lvl4pPr marL="504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4pPr>
      <a:lvl5pPr marL="756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baseline="0">
          <a:solidFill>
            <a:schemeClr val="tx1"/>
          </a:solidFill>
          <a:latin typeface="+mn-lt"/>
          <a:ea typeface="+mn-ea"/>
          <a:cs typeface="Arial" pitchFamily="34" charset="0"/>
        </a:defRPr>
      </a:lvl5pPr>
      <a:lvl6pPr marL="1008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6pPr>
      <a:lvl7pPr marL="1260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7pPr>
      <a:lvl8pPr marL="1512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8pPr>
      <a:lvl9pPr marL="1764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5563" userDrawn="1">
          <p15:clr>
            <a:srgbClr val="F26B43"/>
          </p15:clr>
        </p15:guide>
        <p15:guide id="3" orient="horz" pos="430" userDrawn="1">
          <p15:clr>
            <a:srgbClr val="F26B43"/>
          </p15:clr>
        </p15:guide>
        <p15:guide id="4" orient="horz" pos="2811" userDrawn="1">
          <p15:clr>
            <a:srgbClr val="F26B43"/>
          </p15:clr>
        </p15:guide>
        <p15:guide id="5" pos="216" userDrawn="1">
          <p15:clr>
            <a:srgbClr val="F26B43"/>
          </p15:clr>
        </p15:guide>
        <p15:guide id="6" orient="horz" pos="6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5.xml"/><Relationship Id="rId1" Type="http://schemas.openxmlformats.org/officeDocument/2006/relationships/tags" Target="../tags/tag17.xml"/><Relationship Id="rId5" Type="http://schemas.openxmlformats.org/officeDocument/2006/relationships/image" Target="../media/image18.png"/><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2.xml"/><Relationship Id="rId1" Type="http://schemas.openxmlformats.org/officeDocument/2006/relationships/tags" Target="../tags/tag20.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7.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7.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7.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7.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7.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5.xml"/><Relationship Id="rId1" Type="http://schemas.openxmlformats.org/officeDocument/2006/relationships/tags" Target="../tags/tag14.xml"/><Relationship Id="rId5" Type="http://schemas.openxmlformats.org/officeDocument/2006/relationships/image" Target="../media/image18.pn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5.xml"/><Relationship Id="rId1" Type="http://schemas.openxmlformats.org/officeDocument/2006/relationships/tags" Target="../tags/tag15.xml"/><Relationship Id="rId5" Type="http://schemas.openxmlformats.org/officeDocument/2006/relationships/image" Target="../media/image18.png"/><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5.xml"/><Relationship Id="rId1" Type="http://schemas.openxmlformats.org/officeDocument/2006/relationships/tags" Target="../tags/tag16.xml"/><Relationship Id="rId5" Type="http://schemas.openxmlformats.org/officeDocument/2006/relationships/image" Target="../media/image18.png"/><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88DB3B-A175-4CC3-8BE5-3DD80A3A778F}"/>
              </a:ext>
            </a:extLst>
          </p:cNvPr>
          <p:cNvSpPr>
            <a:spLocks noGrp="1"/>
          </p:cNvSpPr>
          <p:nvPr>
            <p:ph type="body" sz="quarter" idx="12"/>
          </p:nvPr>
        </p:nvSpPr>
        <p:spPr>
          <a:xfrm>
            <a:off x="1782484" y="2280509"/>
            <a:ext cx="7038782" cy="967110"/>
          </a:xfrm>
        </p:spPr>
        <p:txBody>
          <a:bodyPr/>
          <a:lstStyle/>
          <a:p>
            <a:r>
              <a:rPr lang="fr-FR" altLang="en-US" sz="2400" b="1" dirty="0" err="1"/>
              <a:t>Contract</a:t>
            </a:r>
            <a:r>
              <a:rPr lang="fr-FR" altLang="en-US" sz="2400" b="1" dirty="0"/>
              <a:t> </a:t>
            </a:r>
            <a:r>
              <a:rPr lang="fr-FR" altLang="en-US" sz="2400" b="1" dirty="0" err="1"/>
              <a:t>mentenanta</a:t>
            </a:r>
            <a:r>
              <a:rPr lang="fr-FR" altLang="en-US" sz="2400" b="1" dirty="0"/>
              <a:t> </a:t>
            </a:r>
            <a:r>
              <a:rPr lang="fr-FR" altLang="en-US" sz="2400" b="1" dirty="0" err="1"/>
              <a:t>pe</a:t>
            </a:r>
            <a:r>
              <a:rPr lang="fr-FR" altLang="en-US" sz="2400" b="1" dirty="0"/>
              <a:t> </a:t>
            </a:r>
            <a:r>
              <a:rPr lang="fr-FR" altLang="en-US" sz="2400" b="1" dirty="0" err="1"/>
              <a:t>activitati</a:t>
            </a:r>
            <a:r>
              <a:rPr lang="fr-FR" altLang="en-US" sz="2400" b="1" dirty="0"/>
              <a:t>  - SMS </a:t>
            </a:r>
          </a:p>
          <a:p>
            <a:r>
              <a:rPr lang="fr-FR" sz="2400" b="1" dirty="0"/>
              <a:t>INSTALATII DE RIDICAT CU LICHID OLD</a:t>
            </a:r>
            <a:endParaRPr lang="en-AU" dirty="0"/>
          </a:p>
          <a:p>
            <a:pPr lvl="1"/>
            <a:r>
              <a:rPr lang="en-AU" dirty="0" err="1"/>
              <a:t>Aprilie</a:t>
            </a:r>
            <a:r>
              <a:rPr lang="en-AU" dirty="0"/>
              <a:t> 2023</a:t>
            </a:r>
          </a:p>
        </p:txBody>
      </p:sp>
      <p:sp>
        <p:nvSpPr>
          <p:cNvPr id="4" name="Text Placeholder 3">
            <a:extLst>
              <a:ext uri="{FF2B5EF4-FFF2-40B4-BE49-F238E27FC236}">
                <a16:creationId xmlns:a16="http://schemas.microsoft.com/office/drawing/2014/main" id="{5C5BEE8B-6BCB-4667-99A8-5094266E87F2}"/>
              </a:ext>
            </a:extLst>
          </p:cNvPr>
          <p:cNvSpPr>
            <a:spLocks noGrp="1"/>
          </p:cNvSpPr>
          <p:nvPr>
            <p:ph type="body" sz="quarter" idx="13"/>
          </p:nvPr>
        </p:nvSpPr>
        <p:spPr/>
        <p:txBody>
          <a:bodyPr/>
          <a:lstStyle/>
          <a:p>
            <a:r>
              <a:rPr lang="pt-BR" dirty="0"/>
              <a:t>Bouros, Cornel </a:t>
            </a:r>
          </a:p>
          <a:p>
            <a:pPr lvl="1"/>
            <a:r>
              <a:rPr lang="en-AU" dirty="0"/>
              <a:t>Lead-User </a:t>
            </a:r>
            <a:r>
              <a:rPr lang="en-AU" dirty="0" err="1"/>
              <a:t>Mentenanta</a:t>
            </a:r>
            <a:endParaRPr lang="en-AU" dirty="0"/>
          </a:p>
          <a:p>
            <a:r>
              <a:rPr lang="en-AU" dirty="0"/>
              <a:t>LIBERTY BUSINESS UNIT</a:t>
            </a:r>
          </a:p>
          <a:p>
            <a:pPr lvl="2"/>
            <a:r>
              <a:rPr lang="en-AU" dirty="0"/>
              <a:t>[libertyhousegroup.com]</a:t>
            </a:r>
          </a:p>
        </p:txBody>
      </p:sp>
      <p:sp>
        <p:nvSpPr>
          <p:cNvPr id="2" name="Title 1">
            <a:extLst>
              <a:ext uri="{FF2B5EF4-FFF2-40B4-BE49-F238E27FC236}">
                <a16:creationId xmlns:a16="http://schemas.microsoft.com/office/drawing/2014/main" id="{EB6228E6-8F63-43DB-90ED-DEC968C73EDA}"/>
              </a:ext>
            </a:extLst>
          </p:cNvPr>
          <p:cNvSpPr>
            <a:spLocks noGrp="1"/>
          </p:cNvSpPr>
          <p:nvPr>
            <p:ph type="title"/>
          </p:nvPr>
        </p:nvSpPr>
        <p:spPr/>
        <p:txBody>
          <a:bodyPr/>
          <a:lstStyle/>
          <a:p>
            <a:r>
              <a:rPr lang="en-US" altLang="en-US" b="1" dirty="0"/>
              <a:t>CERERE TEHNICA </a:t>
            </a:r>
            <a:endParaRPr lang="en-AU" dirty="0"/>
          </a:p>
        </p:txBody>
      </p:sp>
      <p:sp>
        <p:nvSpPr>
          <p:cNvPr id="5" name="Text Placeholder 3">
            <a:extLst>
              <a:ext uri="{FF2B5EF4-FFF2-40B4-BE49-F238E27FC236}">
                <a16:creationId xmlns:a16="http://schemas.microsoft.com/office/drawing/2014/main" id="{A27994F0-FD7D-4AEA-9FAC-683FF05377E4}"/>
              </a:ext>
            </a:extLst>
          </p:cNvPr>
          <p:cNvSpPr txBox="1">
            <a:spLocks/>
          </p:cNvSpPr>
          <p:nvPr/>
        </p:nvSpPr>
        <p:spPr>
          <a:xfrm>
            <a:off x="4213225" y="3940084"/>
            <a:ext cx="2430462" cy="900113"/>
          </a:xfrm>
          <a:prstGeom prst="rect">
            <a:avLst/>
          </a:prstGeom>
        </p:spPr>
        <p:txBody>
          <a:bodyPr vert="horz" lIns="0" tIns="0" rIns="0" bIns="0" rtlCol="0">
            <a:noAutofit/>
          </a:bodyPr>
          <a:lstStyle>
            <a:lvl1pPr marL="0" indent="0" algn="l" defTabSz="914400" rtl="0" eaLnBrk="1" latinLnBrk="0" hangingPunct="1">
              <a:lnSpc>
                <a:spcPts val="1300"/>
              </a:lnSpc>
              <a:spcBef>
                <a:spcPts val="0"/>
              </a:spcBef>
              <a:spcAft>
                <a:spcPts val="150"/>
              </a:spcAft>
              <a:buFont typeface="Arial" pitchFamily="34" charset="0"/>
              <a:buNone/>
              <a:defRPr sz="1300" b="1" kern="1200" cap="all" baseline="0">
                <a:solidFill>
                  <a:schemeClr val="bg1"/>
                </a:solidFill>
                <a:latin typeface="+mj-lt"/>
                <a:ea typeface="+mn-ea"/>
                <a:cs typeface="Arial" pitchFamily="34" charset="0"/>
              </a:defRPr>
            </a:lvl1pPr>
            <a:lvl2pPr marL="0" indent="0" algn="l" defTabSz="914400" rtl="0" eaLnBrk="1" latinLnBrk="0" hangingPunct="1">
              <a:lnSpc>
                <a:spcPts val="1700"/>
              </a:lnSpc>
              <a:spcBef>
                <a:spcPts val="0"/>
              </a:spcBef>
              <a:spcAft>
                <a:spcPts val="600"/>
              </a:spcAft>
              <a:buClrTx/>
              <a:buSzPct val="100000"/>
              <a:buFontTx/>
              <a:buNone/>
              <a:defRPr sz="1300" kern="1200">
                <a:solidFill>
                  <a:schemeClr val="bg1"/>
                </a:solidFill>
                <a:latin typeface="+mn-lt"/>
                <a:ea typeface="+mn-ea"/>
                <a:cs typeface="Arial" pitchFamily="34" charset="0"/>
              </a:defRPr>
            </a:lvl2pPr>
            <a:lvl3pPr marL="0" indent="0" algn="l" defTabSz="914400" rtl="0" eaLnBrk="1" latinLnBrk="0" hangingPunct="1">
              <a:lnSpc>
                <a:spcPts val="1700"/>
              </a:lnSpc>
              <a:spcBef>
                <a:spcPts val="0"/>
              </a:spcBef>
              <a:spcAft>
                <a:spcPts val="567"/>
              </a:spcAft>
              <a:buClrTx/>
              <a:buSzPct val="80000"/>
              <a:buFontTx/>
              <a:buNone/>
              <a:defRPr sz="1300" b="1" kern="1200">
                <a:solidFill>
                  <a:schemeClr val="bg1"/>
                </a:solidFill>
                <a:latin typeface="+mj-lt"/>
                <a:ea typeface="+mn-ea"/>
                <a:cs typeface="Arial" pitchFamily="34" charset="0"/>
              </a:defRPr>
            </a:lvl3pPr>
            <a:lvl4pPr marL="504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bg1"/>
                </a:solidFill>
                <a:latin typeface="+mn-lt"/>
                <a:ea typeface="+mn-ea"/>
                <a:cs typeface="Arial" pitchFamily="34" charset="0"/>
              </a:defRPr>
            </a:lvl4pPr>
            <a:lvl5pPr marL="756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baseline="0">
                <a:solidFill>
                  <a:schemeClr val="bg1"/>
                </a:solidFill>
                <a:latin typeface="+mn-lt"/>
                <a:ea typeface="+mn-ea"/>
                <a:cs typeface="Arial" pitchFamily="34" charset="0"/>
              </a:defRPr>
            </a:lvl5pPr>
            <a:lvl6pPr marL="1008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6pPr>
            <a:lvl7pPr marL="1260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7pPr>
            <a:lvl8pPr marL="1512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8pPr>
            <a:lvl9pPr marL="1764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9pPr>
          </a:lstStyle>
          <a:p>
            <a:r>
              <a:rPr lang="en-AU" dirty="0" err="1"/>
              <a:t>Claudiu</a:t>
            </a:r>
            <a:r>
              <a:rPr lang="en-AU" dirty="0"/>
              <a:t> </a:t>
            </a:r>
            <a:r>
              <a:rPr lang="en-AU" dirty="0" err="1"/>
              <a:t>stoica</a:t>
            </a:r>
            <a:endParaRPr lang="en-AU" dirty="0"/>
          </a:p>
          <a:p>
            <a:pPr lvl="1"/>
            <a:r>
              <a:rPr lang="en-AU" dirty="0" err="1"/>
              <a:t>Responsabil</a:t>
            </a:r>
            <a:r>
              <a:rPr lang="en-AU" dirty="0"/>
              <a:t> contract</a:t>
            </a:r>
          </a:p>
          <a:p>
            <a:r>
              <a:rPr lang="en-AU" dirty="0"/>
              <a:t>LIBERTY BUSINESS UNIT</a:t>
            </a:r>
          </a:p>
          <a:p>
            <a:pPr lvl="2"/>
            <a:r>
              <a:rPr lang="en-AU" dirty="0"/>
              <a:t>[libertyhousegroup.com]</a:t>
            </a:r>
          </a:p>
        </p:txBody>
      </p:sp>
    </p:spTree>
    <p:extLst>
      <p:ext uri="{BB962C8B-B14F-4D97-AF65-F5344CB8AC3E}">
        <p14:creationId xmlns:p14="http://schemas.microsoft.com/office/powerpoint/2010/main" val="2303589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100" hidden="1">
            <a:extLst>
              <a:ext uri="{FF2B5EF4-FFF2-40B4-BE49-F238E27FC236}">
                <a16:creationId xmlns:a16="http://schemas.microsoft.com/office/drawing/2014/main" id="{0DED1D33-53BE-4899-9420-E922FB83552D}"/>
              </a:ext>
            </a:extLst>
          </p:cNvPr>
          <p:cNvGraphicFramePr>
            <a:graphicFrameLocks noChangeAspect="1"/>
          </p:cNvGraphicFramePr>
          <p:nvPr/>
        </p:nvGraphicFramePr>
        <p:xfrm>
          <a:off x="2000599" y="643398"/>
          <a:ext cx="89313" cy="89313"/>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8130" name="Object 100" hidden="1">
                        <a:extLst>
                          <a:ext uri="{FF2B5EF4-FFF2-40B4-BE49-F238E27FC236}">
                            <a16:creationId xmlns:a16="http://schemas.microsoft.com/office/drawing/2014/main" id="{0DED1D33-53BE-4899-9420-E922FB835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599" y="643398"/>
                        <a:ext cx="89313" cy="8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1" name="Rectangle 3" hidden="1">
            <a:extLst>
              <a:ext uri="{FF2B5EF4-FFF2-40B4-BE49-F238E27FC236}">
                <a16:creationId xmlns:a16="http://schemas.microsoft.com/office/drawing/2014/main" id="{4802576C-AAF1-4596-9DA2-7F35B23946D0}"/>
              </a:ext>
            </a:extLst>
          </p:cNvPr>
          <p:cNvSpPr>
            <a:spLocks noChangeArrowheads="1"/>
          </p:cNvSpPr>
          <p:nvPr>
            <p:custDataLst>
              <p:tags r:id="rId1"/>
            </p:custDataLst>
          </p:nvPr>
        </p:nvSpPr>
        <p:spPr bwMode="auto">
          <a:xfrm>
            <a:off x="2000599" y="643398"/>
            <a:ext cx="89313" cy="89313"/>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1225">
              <a:lnSpc>
                <a:spcPts val="1800"/>
              </a:lnSpc>
              <a:spcAft>
                <a:spcPts val="563"/>
              </a:spcAft>
              <a:buFont typeface="Arial" panose="020B0604020202020204" pitchFamily="34" charset="0"/>
              <a:buChar char="•"/>
              <a:defRPr sz="1500" b="1">
                <a:solidFill>
                  <a:schemeClr val="tx1"/>
                </a:solidFill>
                <a:latin typeface="Calibri" panose="020F0502020204030204" pitchFamily="34" charset="0"/>
                <a:cs typeface="Arial" panose="020B0604020202020204" pitchFamily="34" charset="0"/>
              </a:defRPr>
            </a:lvl1pPr>
            <a:lvl2pPr marL="742950" indent="-285750" defTabSz="911225">
              <a:lnSpc>
                <a:spcPts val="1700"/>
              </a:lnSpc>
              <a:spcAft>
                <a:spcPts val="563"/>
              </a:spcAft>
              <a:buSzPct val="100000"/>
              <a:buChar char="–"/>
              <a:defRPr sz="1500">
                <a:solidFill>
                  <a:schemeClr val="tx1"/>
                </a:solidFill>
                <a:latin typeface="Calibri Light" panose="020F0302020204030204" pitchFamily="34" charset="0"/>
                <a:cs typeface="Arial" panose="020B0604020202020204" pitchFamily="34" charset="0"/>
              </a:defRPr>
            </a:lvl2pPr>
            <a:lvl3pPr marL="1143000" indent="-228600" defTabSz="911225">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3pPr>
            <a:lvl4pPr marL="1600200" indent="-228600" defTabSz="911225">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4pPr>
            <a:lvl5pPr marL="2057400" indent="-228600" defTabSz="911225">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5pPr>
            <a:lvl6pPr marL="25146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6pPr>
            <a:lvl7pPr marL="29718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7pPr>
            <a:lvl8pPr marL="34290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8pPr>
            <a:lvl9pPr marL="38862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9pPr>
          </a:lstStyle>
          <a:p>
            <a:pPr algn="ctr" eaLnBrk="1" hangingPunct="1">
              <a:lnSpc>
                <a:spcPct val="100000"/>
              </a:lnSpc>
              <a:spcAft>
                <a:spcPct val="0"/>
              </a:spcAft>
              <a:buFont typeface="Arial" panose="020B0604020202020204" pitchFamily="34" charset="0"/>
              <a:buNone/>
            </a:pPr>
            <a:endParaRPr lang="ro-RO" altLang="en-US" sz="675" b="0">
              <a:solidFill>
                <a:srgbClr val="000000"/>
              </a:solidFill>
              <a:latin typeface="Arial" panose="020B0604020202020204" pitchFamily="34" charset="0"/>
            </a:endParaRPr>
          </a:p>
        </p:txBody>
      </p:sp>
      <p:sp>
        <p:nvSpPr>
          <p:cNvPr id="48132" name="Slide Number Placeholder 3">
            <a:extLst>
              <a:ext uri="{FF2B5EF4-FFF2-40B4-BE49-F238E27FC236}">
                <a16:creationId xmlns:a16="http://schemas.microsoft.com/office/drawing/2014/main" id="{83983549-DC23-4986-BD6D-FFCB6524636D}"/>
              </a:ext>
            </a:extLst>
          </p:cNvPr>
          <p:cNvSpPr>
            <a:spLocks noGrp="1" noChangeArrowheads="1"/>
          </p:cNvSpPr>
          <p:nvPr>
            <p:ph type="sldNum" sz="quarter" idx="10"/>
          </p:nvPr>
        </p:nvSpPr>
        <p:spPr bwMode="auto">
          <a:xfrm>
            <a:off x="341885" y="6354599"/>
            <a:ext cx="166665" cy="2158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l" rtl="0" eaLnBrk="1" fontAlgn="base" hangingPunct="1">
              <a:spcBef>
                <a:spcPct val="0"/>
              </a:spcBef>
              <a:spcAft>
                <a:spcPct val="0"/>
              </a:spcAft>
              <a:defRPr sz="1100" b="1" kern="1200">
                <a:solidFill>
                  <a:schemeClr val="accent1"/>
                </a:solidFill>
                <a:latin typeface="Calibri Light" panose="020F0302020204030204" pitchFamily="34" charset="0"/>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a:lnSpc>
                <a:spcPct val="100000"/>
              </a:lnSpc>
              <a:spcAft>
                <a:spcPct val="0"/>
              </a:spcAft>
              <a:buFont typeface="Arial" panose="020B0604020202020204" pitchFamily="34" charset="0"/>
              <a:buNone/>
              <a:defRPr/>
            </a:pPr>
            <a:fld id="{81672BAF-7CC4-460D-81E2-5E3FFF06C4D1}" type="slidenum">
              <a:rPr lang="en-AU" altLang="en-US" smtClean="0"/>
              <a:pPr>
                <a:lnSpc>
                  <a:spcPct val="100000"/>
                </a:lnSpc>
                <a:spcAft>
                  <a:spcPct val="0"/>
                </a:spcAft>
                <a:buFont typeface="Arial" panose="020B0604020202020204" pitchFamily="34" charset="0"/>
                <a:buNone/>
                <a:defRPr/>
              </a:pPr>
              <a:t>10</a:t>
            </a:fld>
            <a:endParaRPr lang="en-AU" altLang="en-US" sz="825">
              <a:solidFill>
                <a:srgbClr val="12326E"/>
              </a:solidFill>
            </a:endParaRPr>
          </a:p>
        </p:txBody>
      </p:sp>
      <p:sp>
        <p:nvSpPr>
          <p:cNvPr id="10" name="Date Placeholder 5">
            <a:extLst>
              <a:ext uri="{FF2B5EF4-FFF2-40B4-BE49-F238E27FC236}">
                <a16:creationId xmlns:a16="http://schemas.microsoft.com/office/drawing/2014/main" id="{04B9487C-78F7-48E2-9B1C-4A9A95AF5F5C}"/>
              </a:ext>
            </a:extLst>
          </p:cNvPr>
          <p:cNvSpPr>
            <a:spLocks noGrp="1"/>
          </p:cNvSpPr>
          <p:nvPr>
            <p:ph type="dt" sz="quarter" idx="12"/>
          </p:nvPr>
        </p:nvSpPr>
        <p:spPr>
          <a:xfrm>
            <a:off x="7135467" y="6332378"/>
            <a:ext cx="1693633" cy="365076"/>
          </a:xfrm>
          <a:prstGeom prst="rect">
            <a:avLst/>
          </a:prstGeom>
        </p:spPr>
        <p:txBody>
          <a:bodyPr vert="horz" lIns="0" tIns="0" rIns="0" bIns="0" rtlCol="0" anchor="ctr"/>
          <a:lstStyle>
            <a:defPPr>
              <a:defRPr lang="en-US"/>
            </a:defPPr>
            <a:lvl1pPr algn="r" rtl="0" eaLnBrk="1" fontAlgn="auto" hangingPunct="1">
              <a:spcBef>
                <a:spcPts val="0"/>
              </a:spcBef>
              <a:spcAft>
                <a:spcPts val="0"/>
              </a:spcAft>
              <a:defRPr sz="1499" b="1" kern="1200" cap="all" baseline="0">
                <a:solidFill>
                  <a:schemeClr val="bg1"/>
                </a:solidFill>
                <a:latin typeface="+mj-lt"/>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defTabSz="685714">
              <a:defRPr/>
            </a:pPr>
            <a:r>
              <a:rPr lang="en-US"/>
              <a:t>Business unit</a:t>
            </a:r>
            <a:endParaRPr lang="en-AU">
              <a:solidFill>
                <a:prstClr val="white"/>
              </a:solidFill>
            </a:endParaRPr>
          </a:p>
        </p:txBody>
      </p:sp>
      <p:sp>
        <p:nvSpPr>
          <p:cNvPr id="48134" name="Rectangle 4">
            <a:extLst>
              <a:ext uri="{FF2B5EF4-FFF2-40B4-BE49-F238E27FC236}">
                <a16:creationId xmlns:a16="http://schemas.microsoft.com/office/drawing/2014/main" id="{07F88229-202A-4B0A-8727-A9D753486CB2}"/>
              </a:ext>
            </a:extLst>
          </p:cNvPr>
          <p:cNvSpPr>
            <a:spLocks noChangeArrowheads="1"/>
          </p:cNvSpPr>
          <p:nvPr/>
        </p:nvSpPr>
        <p:spPr bwMode="auto">
          <a:xfrm>
            <a:off x="972881" y="260748"/>
            <a:ext cx="6122066" cy="337006"/>
          </a:xfrm>
          <a:prstGeom prst="rect">
            <a:avLst/>
          </a:prstGeom>
          <a:solidFill>
            <a:srgbClr val="FFFFFF"/>
          </a:solidFill>
          <a:ln w="9525">
            <a:solidFill>
              <a:srgbClr val="000000"/>
            </a:solidFill>
            <a:miter lim="800000"/>
            <a:headEnd/>
            <a:tailEnd/>
          </a:ln>
        </p:spPr>
        <p:txBody>
          <a:bodyPr wrap="none"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a:solidFill>
                  <a:schemeClr val="tx2"/>
                </a:solidFill>
              </a:rPr>
              <a:t>INDICATOR CHEIE</a:t>
            </a:r>
            <a:r>
              <a:rPr lang="fr-FR" altLang="en-US" sz="1199" b="1">
                <a:solidFill>
                  <a:srgbClr val="000000"/>
                </a:solidFill>
              </a:rPr>
              <a:t>:  E. </a:t>
            </a:r>
            <a:r>
              <a:rPr lang="fr-FR" altLang="en-US" sz="1199" b="1" u="sng">
                <a:solidFill>
                  <a:schemeClr val="tx2"/>
                </a:solidFill>
              </a:rPr>
              <a:t>CALITATEA EXECUTARII LUCRARILOR</a:t>
            </a:r>
          </a:p>
        </p:txBody>
      </p:sp>
      <p:sp>
        <p:nvSpPr>
          <p:cNvPr id="48135" name="Rectangle 9">
            <a:extLst>
              <a:ext uri="{FF2B5EF4-FFF2-40B4-BE49-F238E27FC236}">
                <a16:creationId xmlns:a16="http://schemas.microsoft.com/office/drawing/2014/main" id="{D276FEA9-A58A-4935-A67F-F66C324E47F8}"/>
              </a:ext>
            </a:extLst>
          </p:cNvPr>
          <p:cNvSpPr>
            <a:spLocks noChangeArrowheads="1"/>
          </p:cNvSpPr>
          <p:nvPr/>
        </p:nvSpPr>
        <p:spPr bwMode="auto">
          <a:xfrm>
            <a:off x="981218" y="718027"/>
            <a:ext cx="3042574" cy="1143198"/>
          </a:xfrm>
          <a:prstGeom prst="rect">
            <a:avLst/>
          </a:prstGeom>
          <a:solidFill>
            <a:srgbClr val="FFFFFF"/>
          </a:solidFill>
          <a:ln w="9525">
            <a:solidFill>
              <a:srgbClr val="000000"/>
            </a:solidFill>
            <a:miter lim="800000"/>
            <a:headEnd/>
            <a:tailEnd/>
          </a:ln>
        </p:spPr>
        <p:txBody>
          <a:bodyPr lIns="34992" tIns="34291" rIns="0"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00000"/>
                </a:solidFill>
              </a:rPr>
              <a:t>Definitie</a:t>
            </a:r>
            <a:r>
              <a:rPr lang="fr-FR" altLang="en-US" sz="1199" b="1" u="sng" dirty="0">
                <a:solidFill>
                  <a:srgbClr val="000000"/>
                </a:solidFill>
              </a:rPr>
              <a:t>: </a:t>
            </a:r>
          </a:p>
          <a:p>
            <a:pPr eaLnBrk="1" hangingPunct="1"/>
            <a:endParaRPr lang="fr-FR" altLang="en-US" sz="1199" b="1" u="sng" dirty="0">
              <a:solidFill>
                <a:srgbClr val="000000"/>
              </a:solidFill>
            </a:endParaRPr>
          </a:p>
          <a:p>
            <a:pPr eaLnBrk="1" hangingPunct="1"/>
            <a:r>
              <a:rPr lang="it-IT" altLang="en-US" sz="1199" dirty="0">
                <a:solidFill>
                  <a:srgbClr val="000000"/>
                </a:solidFill>
              </a:rPr>
              <a:t>Evaluare calitate lucrari conform formular  Anexa nr.3 ( formular ARMP ) si reguli de aur si bune practici in Mentenanta (Anexa 4)</a:t>
            </a:r>
          </a:p>
        </p:txBody>
      </p:sp>
      <p:grpSp>
        <p:nvGrpSpPr>
          <p:cNvPr id="48136" name="Group 10">
            <a:extLst>
              <a:ext uri="{FF2B5EF4-FFF2-40B4-BE49-F238E27FC236}">
                <a16:creationId xmlns:a16="http://schemas.microsoft.com/office/drawing/2014/main" id="{0E933E2E-93E4-4395-B537-6FA8D42F50CF}"/>
              </a:ext>
            </a:extLst>
          </p:cNvPr>
          <p:cNvGrpSpPr>
            <a:grpSpLocks/>
          </p:cNvGrpSpPr>
          <p:nvPr/>
        </p:nvGrpSpPr>
        <p:grpSpPr bwMode="auto">
          <a:xfrm>
            <a:off x="4086906" y="718027"/>
            <a:ext cx="3002086" cy="1133672"/>
            <a:chOff x="2848" y="1872"/>
            <a:chExt cx="2504" cy="696"/>
          </a:xfrm>
        </p:grpSpPr>
        <p:sp>
          <p:nvSpPr>
            <p:cNvPr id="48145" name="Rectangle 11">
              <a:extLst>
                <a:ext uri="{FF2B5EF4-FFF2-40B4-BE49-F238E27FC236}">
                  <a16:creationId xmlns:a16="http://schemas.microsoft.com/office/drawing/2014/main" id="{7F82F18A-27E9-4379-BFF9-327AABDBC457}"/>
                </a:ext>
              </a:extLst>
            </p:cNvPr>
            <p:cNvSpPr>
              <a:spLocks noChangeArrowheads="1"/>
            </p:cNvSpPr>
            <p:nvPr/>
          </p:nvSpPr>
          <p:spPr bwMode="auto">
            <a:xfrm>
              <a:off x="2848" y="1872"/>
              <a:ext cx="2504" cy="696"/>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00000"/>
                  </a:solidFill>
                </a:rPr>
                <a:t>Utilizare</a:t>
              </a:r>
              <a:r>
                <a:rPr lang="fr-FR" altLang="en-US" sz="1199" b="1" u="sng" dirty="0">
                  <a:solidFill>
                    <a:srgbClr val="000000"/>
                  </a:solidFill>
                </a:rPr>
                <a:t>:</a:t>
              </a:r>
            </a:p>
            <a:p>
              <a:pPr eaLnBrk="1" hangingPunct="1"/>
              <a:endParaRPr lang="fr-FR" altLang="en-US" sz="1199" b="1" u="sng" dirty="0">
                <a:solidFill>
                  <a:srgbClr val="000000"/>
                </a:solidFill>
              </a:endParaRPr>
            </a:p>
            <a:p>
              <a:pPr eaLnBrk="1" hangingPunct="1"/>
              <a:r>
                <a:rPr lang="fr-FR" altLang="en-US" sz="1199" dirty="0" err="1">
                  <a:solidFill>
                    <a:srgbClr val="000000"/>
                  </a:solidFill>
                </a:rPr>
                <a:t>Pentru</a:t>
              </a:r>
              <a:r>
                <a:rPr lang="fr-FR" altLang="en-US" sz="1199" dirty="0">
                  <a:solidFill>
                    <a:srgbClr val="000000"/>
                  </a:solidFill>
                </a:rPr>
                <a:t> </a:t>
              </a:r>
              <a:r>
                <a:rPr lang="fr-FR" altLang="en-US" sz="1199" dirty="0" err="1">
                  <a:solidFill>
                    <a:srgbClr val="000000"/>
                  </a:solidFill>
                </a:rPr>
                <a:t>executant</a:t>
              </a:r>
              <a:r>
                <a:rPr lang="fr-FR" altLang="en-US" sz="1199" dirty="0">
                  <a:solidFill>
                    <a:srgbClr val="000000"/>
                  </a:solidFill>
                </a:rPr>
                <a:t> zona OLD</a:t>
              </a:r>
              <a:endParaRPr lang="fr-FR" altLang="en-US" sz="1199" dirty="0"/>
            </a:p>
          </p:txBody>
        </p:sp>
        <p:sp>
          <p:nvSpPr>
            <p:cNvPr id="48146" name="Rectangle 12">
              <a:extLst>
                <a:ext uri="{FF2B5EF4-FFF2-40B4-BE49-F238E27FC236}">
                  <a16:creationId xmlns:a16="http://schemas.microsoft.com/office/drawing/2014/main" id="{E952576E-726E-40E6-8FF5-F2485BE617DE}"/>
                </a:ext>
              </a:extLst>
            </p:cNvPr>
            <p:cNvSpPr>
              <a:spLocks noChangeArrowheads="1"/>
            </p:cNvSpPr>
            <p:nvPr/>
          </p:nvSpPr>
          <p:spPr bwMode="auto">
            <a:xfrm>
              <a:off x="3621" y="1918"/>
              <a:ext cx="170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p>
          </p:txBody>
        </p:sp>
      </p:grpSp>
      <p:sp>
        <p:nvSpPr>
          <p:cNvPr id="48137" name="Rectangle 5">
            <a:extLst>
              <a:ext uri="{FF2B5EF4-FFF2-40B4-BE49-F238E27FC236}">
                <a16:creationId xmlns:a16="http://schemas.microsoft.com/office/drawing/2014/main" id="{5A26F5AC-11CB-4B1C-BD37-2E0E95D083DA}"/>
              </a:ext>
            </a:extLst>
          </p:cNvPr>
          <p:cNvSpPr>
            <a:spLocks noChangeArrowheads="1"/>
          </p:cNvSpPr>
          <p:nvPr/>
        </p:nvSpPr>
        <p:spPr bwMode="auto">
          <a:xfrm>
            <a:off x="972881" y="1923148"/>
            <a:ext cx="3042575" cy="1041978"/>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00000"/>
                </a:solidFill>
              </a:rPr>
              <a:t>Sursa</a:t>
            </a:r>
            <a:r>
              <a:rPr lang="fr-FR" altLang="en-US" sz="1199" b="1" u="sng" dirty="0">
                <a:solidFill>
                  <a:srgbClr val="000000"/>
                </a:solidFill>
              </a:rPr>
              <a:t> de date:</a:t>
            </a:r>
            <a:r>
              <a:rPr lang="fr-FR" altLang="en-US" sz="1199" b="1" dirty="0">
                <a:solidFill>
                  <a:srgbClr val="000000"/>
                </a:solidFill>
              </a:rPr>
              <a:t> </a:t>
            </a:r>
          </a:p>
          <a:p>
            <a:pPr eaLnBrk="1" hangingPunct="1"/>
            <a:endParaRPr lang="fr-FR" altLang="en-US" sz="1199" b="1" dirty="0">
              <a:solidFill>
                <a:srgbClr val="000000"/>
              </a:solidFill>
            </a:endParaRPr>
          </a:p>
          <a:p>
            <a:pPr eaLnBrk="1" hangingPunct="1"/>
            <a:r>
              <a:rPr lang="fr-FR" altLang="en-US" sz="1199" dirty="0" err="1">
                <a:solidFill>
                  <a:srgbClr val="000000"/>
                </a:solidFill>
              </a:rPr>
              <a:t>Baza</a:t>
            </a:r>
            <a:r>
              <a:rPr lang="fr-FR" altLang="en-US" sz="1199" dirty="0">
                <a:solidFill>
                  <a:srgbClr val="000000"/>
                </a:solidFill>
              </a:rPr>
              <a:t> de date: </a:t>
            </a:r>
            <a:r>
              <a:rPr lang="fr-FR" altLang="en-US" sz="1199" dirty="0" err="1">
                <a:solidFill>
                  <a:srgbClr val="000000"/>
                </a:solidFill>
              </a:rPr>
              <a:t>audituri</a:t>
            </a:r>
            <a:r>
              <a:rPr lang="fr-FR" altLang="en-US" sz="1199" dirty="0">
                <a:solidFill>
                  <a:srgbClr val="000000"/>
                </a:solidFill>
              </a:rPr>
              <a:t> OLD</a:t>
            </a:r>
          </a:p>
        </p:txBody>
      </p:sp>
      <p:grpSp>
        <p:nvGrpSpPr>
          <p:cNvPr id="48138" name="Group 13">
            <a:extLst>
              <a:ext uri="{FF2B5EF4-FFF2-40B4-BE49-F238E27FC236}">
                <a16:creationId xmlns:a16="http://schemas.microsoft.com/office/drawing/2014/main" id="{B92935F2-628D-4932-B7FB-B76FF0A3001C}"/>
              </a:ext>
            </a:extLst>
          </p:cNvPr>
          <p:cNvGrpSpPr>
            <a:grpSpLocks/>
          </p:cNvGrpSpPr>
          <p:nvPr/>
        </p:nvGrpSpPr>
        <p:grpSpPr bwMode="auto">
          <a:xfrm>
            <a:off x="4059516" y="1923148"/>
            <a:ext cx="3042575" cy="1024116"/>
            <a:chOff x="304" y="3240"/>
            <a:chExt cx="2504" cy="696"/>
          </a:xfrm>
        </p:grpSpPr>
        <p:sp>
          <p:nvSpPr>
            <p:cNvPr id="48143" name="Rectangle 14">
              <a:extLst>
                <a:ext uri="{FF2B5EF4-FFF2-40B4-BE49-F238E27FC236}">
                  <a16:creationId xmlns:a16="http://schemas.microsoft.com/office/drawing/2014/main" id="{488C62B3-4201-446E-A498-D43CCDBF8B38}"/>
                </a:ext>
              </a:extLst>
            </p:cNvPr>
            <p:cNvSpPr>
              <a:spLocks noChangeArrowheads="1"/>
            </p:cNvSpPr>
            <p:nvPr/>
          </p:nvSpPr>
          <p:spPr bwMode="auto">
            <a:xfrm>
              <a:off x="304" y="3240"/>
              <a:ext cx="2504" cy="696"/>
            </a:xfrm>
            <a:prstGeom prst="rect">
              <a:avLst/>
            </a:prstGeom>
            <a:solidFill>
              <a:srgbClr val="FFFFFF"/>
            </a:solidFill>
            <a:ln w="9525">
              <a:solidFill>
                <a:srgbClr val="000000"/>
              </a:solidFill>
              <a:miter lim="800000"/>
              <a:headEnd/>
              <a:tailEnd/>
            </a:ln>
          </p:spPr>
          <p:txBody>
            <a:bodyPr wrap="none"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00000"/>
                  </a:solidFill>
                </a:rPr>
                <a:t>Responsabil</a:t>
              </a:r>
              <a:r>
                <a:rPr lang="fr-FR" altLang="en-US" sz="1199" b="1" u="sng" dirty="0">
                  <a:solidFill>
                    <a:srgbClr val="000000"/>
                  </a:solidFill>
                </a:rPr>
                <a:t>:</a:t>
              </a:r>
            </a:p>
            <a:p>
              <a:pPr eaLnBrk="1" hangingPunct="1"/>
              <a:r>
                <a:rPr lang="fr-FR" altLang="en-US" sz="1199" dirty="0" err="1">
                  <a:solidFill>
                    <a:srgbClr val="000000"/>
                  </a:solidFill>
                </a:rPr>
                <a:t>Responsabil</a:t>
              </a:r>
              <a:r>
                <a:rPr lang="fr-FR" altLang="en-US" sz="1199" dirty="0">
                  <a:solidFill>
                    <a:srgbClr val="000000"/>
                  </a:solidFill>
                </a:rPr>
                <a:t> zona OLD</a:t>
              </a:r>
            </a:p>
          </p:txBody>
        </p:sp>
        <p:sp>
          <p:nvSpPr>
            <p:cNvPr id="48144" name="Rectangle 15">
              <a:extLst>
                <a:ext uri="{FF2B5EF4-FFF2-40B4-BE49-F238E27FC236}">
                  <a16:creationId xmlns:a16="http://schemas.microsoft.com/office/drawing/2014/main" id="{9E092B33-00A5-443B-A2A1-A5B95C04A571}"/>
                </a:ext>
              </a:extLst>
            </p:cNvPr>
            <p:cNvSpPr>
              <a:spLocks noChangeArrowheads="1"/>
            </p:cNvSpPr>
            <p:nvPr/>
          </p:nvSpPr>
          <p:spPr bwMode="auto">
            <a:xfrm>
              <a:off x="1077" y="3413"/>
              <a:ext cx="1709"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p>
          </p:txBody>
        </p:sp>
      </p:grpSp>
      <p:grpSp>
        <p:nvGrpSpPr>
          <p:cNvPr id="48139" name="Group 6">
            <a:extLst>
              <a:ext uri="{FF2B5EF4-FFF2-40B4-BE49-F238E27FC236}">
                <a16:creationId xmlns:a16="http://schemas.microsoft.com/office/drawing/2014/main" id="{617FD842-8BC3-471D-A0DD-EFB6DC5505C4}"/>
              </a:ext>
            </a:extLst>
          </p:cNvPr>
          <p:cNvGrpSpPr>
            <a:grpSpLocks/>
          </p:cNvGrpSpPr>
          <p:nvPr/>
        </p:nvGrpSpPr>
        <p:grpSpPr bwMode="auto">
          <a:xfrm>
            <a:off x="972881" y="3009187"/>
            <a:ext cx="3042575" cy="1075322"/>
            <a:chOff x="304" y="3240"/>
            <a:chExt cx="2504" cy="696"/>
          </a:xfrm>
        </p:grpSpPr>
        <p:sp>
          <p:nvSpPr>
            <p:cNvPr id="48141" name="Rectangle 7">
              <a:extLst>
                <a:ext uri="{FF2B5EF4-FFF2-40B4-BE49-F238E27FC236}">
                  <a16:creationId xmlns:a16="http://schemas.microsoft.com/office/drawing/2014/main" id="{7573153D-3224-4770-B452-4CEBEA0C12D0}"/>
                </a:ext>
              </a:extLst>
            </p:cNvPr>
            <p:cNvSpPr>
              <a:spLocks noChangeArrowheads="1"/>
            </p:cNvSpPr>
            <p:nvPr/>
          </p:nvSpPr>
          <p:spPr bwMode="auto">
            <a:xfrm>
              <a:off x="304" y="3240"/>
              <a:ext cx="2504" cy="696"/>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a:solidFill>
                    <a:srgbClr val="000000"/>
                  </a:solidFill>
                </a:rPr>
                <a:t>Mod de calcul:</a:t>
              </a:r>
            </a:p>
            <a:p>
              <a:pPr eaLnBrk="1" hangingPunct="1"/>
              <a:endParaRPr lang="fr-FR" altLang="en-US" sz="1199" b="1" u="sng">
                <a:solidFill>
                  <a:srgbClr val="000000"/>
                </a:solidFill>
              </a:endParaRPr>
            </a:p>
            <a:p>
              <a:pPr eaLnBrk="1" hangingPunct="1"/>
              <a:r>
                <a:rPr lang="pt-BR" altLang="en-US" sz="1199">
                  <a:solidFill>
                    <a:srgbClr val="000000"/>
                  </a:solidFill>
                </a:rPr>
                <a:t>Medie artimetica lunara a punctajelor obtinute in formularele de audit </a:t>
              </a:r>
              <a:endParaRPr lang="fr-FR" altLang="en-US" sz="1199">
                <a:solidFill>
                  <a:srgbClr val="000000"/>
                </a:solidFill>
              </a:endParaRPr>
            </a:p>
          </p:txBody>
        </p:sp>
        <p:sp>
          <p:nvSpPr>
            <p:cNvPr id="48142" name="Rectangle 8">
              <a:extLst>
                <a:ext uri="{FF2B5EF4-FFF2-40B4-BE49-F238E27FC236}">
                  <a16:creationId xmlns:a16="http://schemas.microsoft.com/office/drawing/2014/main" id="{DC4962BB-238D-480D-8361-A47BE54489AA}"/>
                </a:ext>
              </a:extLst>
            </p:cNvPr>
            <p:cNvSpPr>
              <a:spLocks noChangeArrowheads="1"/>
            </p:cNvSpPr>
            <p:nvPr/>
          </p:nvSpPr>
          <p:spPr bwMode="auto">
            <a:xfrm>
              <a:off x="1077" y="3440"/>
              <a:ext cx="170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p>
          </p:txBody>
        </p:sp>
      </p:grpSp>
      <p:sp>
        <p:nvSpPr>
          <p:cNvPr id="48140" name="Rectangle 16">
            <a:extLst>
              <a:ext uri="{FF2B5EF4-FFF2-40B4-BE49-F238E27FC236}">
                <a16:creationId xmlns:a16="http://schemas.microsoft.com/office/drawing/2014/main" id="{9143A7DB-D2C6-49AB-8CC6-E5C6D23C9E5A}"/>
              </a:ext>
            </a:extLst>
          </p:cNvPr>
          <p:cNvSpPr>
            <a:spLocks noChangeArrowheads="1"/>
          </p:cNvSpPr>
          <p:nvPr/>
        </p:nvSpPr>
        <p:spPr bwMode="auto">
          <a:xfrm>
            <a:off x="4033345" y="3009186"/>
            <a:ext cx="3042574" cy="1075321"/>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en-US" sz="1199" b="1" u="sng" dirty="0">
              <a:solidFill>
                <a:srgbClr val="000000"/>
              </a:solidFill>
            </a:endParaRPr>
          </a:p>
          <a:p>
            <a:pPr eaLnBrk="1" hangingPunct="1"/>
            <a:r>
              <a:rPr lang="fr-FR" altLang="en-US" sz="1199" b="1" dirty="0">
                <a:solidFill>
                  <a:srgbClr val="000000"/>
                </a:solidFill>
                <a:cs typeface="Arial" panose="020B0604020202020204" pitchFamily="34" charset="0"/>
              </a:rPr>
              <a:t>  </a:t>
            </a:r>
            <a:r>
              <a:rPr lang="fr-FR" altLang="en-US" sz="1199" b="1" dirty="0" err="1">
                <a:solidFill>
                  <a:srgbClr val="000000"/>
                </a:solidFill>
                <a:cs typeface="Arial" panose="020B0604020202020204" pitchFamily="34" charset="0"/>
              </a:rPr>
              <a:t>Obiectiv</a:t>
            </a:r>
            <a:r>
              <a:rPr lang="fr-FR" altLang="en-US" sz="1199" b="1" dirty="0">
                <a:solidFill>
                  <a:srgbClr val="000000"/>
                </a:solidFill>
                <a:cs typeface="Arial" panose="020B0604020202020204" pitchFamily="34" charset="0"/>
              </a:rPr>
              <a:t>:               ≥ </a:t>
            </a:r>
            <a:r>
              <a:rPr lang="fr-FR" altLang="en-US" sz="1199" dirty="0">
                <a:solidFill>
                  <a:srgbClr val="000000"/>
                </a:solidFill>
              </a:rPr>
              <a:t>90 % in al 1 an</a:t>
            </a:r>
          </a:p>
          <a:p>
            <a:pPr eaLnBrk="1" hangingPunct="1"/>
            <a:r>
              <a:rPr lang="fr-FR" altLang="en-US" sz="1199" b="1" dirty="0">
                <a:solidFill>
                  <a:srgbClr val="000000"/>
                </a:solidFill>
                <a:cs typeface="Arial" panose="020B0604020202020204" pitchFamily="34" charset="0"/>
              </a:rPr>
              <a:t>         	          ≥ </a:t>
            </a:r>
            <a:r>
              <a:rPr lang="fr-FR" altLang="en-US" sz="1199" dirty="0">
                <a:solidFill>
                  <a:srgbClr val="000000"/>
                </a:solidFill>
              </a:rPr>
              <a:t>95 % in al 2-lea an</a:t>
            </a:r>
          </a:p>
          <a:p>
            <a:pPr eaLnBrk="1" hangingPunct="1"/>
            <a:endParaRPr lang="fr-FR" altLang="en-US" sz="1199" dirty="0">
              <a:solidFill>
                <a:srgbClr val="000000"/>
              </a:solidFill>
            </a:endParaRPr>
          </a:p>
          <a:p>
            <a:pPr eaLnBrk="1" hangingPunct="1"/>
            <a:r>
              <a:rPr lang="fr-FR" altLang="en-US" sz="1199" b="1" dirty="0">
                <a:solidFill>
                  <a:srgbClr val="000000"/>
                </a:solidFill>
              </a:rPr>
              <a:t> </a:t>
            </a:r>
            <a:endParaRPr lang="fr-FR" altLang="en-US" sz="1199" dirty="0">
              <a:solidFill>
                <a:srgbClr val="000000"/>
              </a:solidFill>
              <a:cs typeface="Arial" panose="020B0604020202020204" pitchFamily="34" charset="0"/>
            </a:endParaRPr>
          </a:p>
        </p:txBody>
      </p:sp>
      <p:pic>
        <p:nvPicPr>
          <p:cNvPr id="2" name="Picture 1">
            <a:extLst>
              <a:ext uri="{FF2B5EF4-FFF2-40B4-BE49-F238E27FC236}">
                <a16:creationId xmlns:a16="http://schemas.microsoft.com/office/drawing/2014/main" id="{0826AE01-D0A8-433F-A9AA-0A4312D0D874}"/>
              </a:ext>
            </a:extLst>
          </p:cNvPr>
          <p:cNvPicPr>
            <a:picLocks noChangeAspect="1"/>
          </p:cNvPicPr>
          <p:nvPr/>
        </p:nvPicPr>
        <p:blipFill>
          <a:blip r:embed="rId5"/>
          <a:stretch>
            <a:fillRect/>
          </a:stretch>
        </p:blipFill>
        <p:spPr>
          <a:xfrm>
            <a:off x="425217" y="6307024"/>
            <a:ext cx="5943312" cy="3047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24" hidden="1">
            <a:extLst>
              <a:ext uri="{FF2B5EF4-FFF2-40B4-BE49-F238E27FC236}">
                <a16:creationId xmlns:a16="http://schemas.microsoft.com/office/drawing/2014/main" id="{9271AAB8-7A5D-422C-A21D-3995C9F2C179}"/>
              </a:ext>
            </a:extLst>
          </p:cNvPr>
          <p:cNvGraphicFramePr>
            <a:graphicFrameLocks noChangeAspect="1"/>
          </p:cNvGraphicFramePr>
          <p:nvPr/>
        </p:nvGraphicFramePr>
        <p:xfrm>
          <a:off x="2000450" y="643137"/>
          <a:ext cx="89297" cy="8929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8130" name="Object 24" hidden="1">
                        <a:extLst>
                          <a:ext uri="{FF2B5EF4-FFF2-40B4-BE49-F238E27FC236}">
                            <a16:creationId xmlns:a16="http://schemas.microsoft.com/office/drawing/2014/main" id="{9271AAB8-7A5D-422C-A21D-3995C9F2C1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450" y="643137"/>
                        <a:ext cx="89297" cy="89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1" name="Rectangle 3" hidden="1">
            <a:extLst>
              <a:ext uri="{FF2B5EF4-FFF2-40B4-BE49-F238E27FC236}">
                <a16:creationId xmlns:a16="http://schemas.microsoft.com/office/drawing/2014/main" id="{9CE4B7B4-4F1B-44C1-88A0-64C81846D328}"/>
              </a:ext>
            </a:extLst>
          </p:cNvPr>
          <p:cNvSpPr>
            <a:spLocks noChangeArrowheads="1"/>
          </p:cNvSpPr>
          <p:nvPr>
            <p:custDataLst>
              <p:tags r:id="rId1"/>
            </p:custDataLst>
          </p:nvPr>
        </p:nvSpPr>
        <p:spPr bwMode="auto">
          <a:xfrm>
            <a:off x="2000450" y="643137"/>
            <a:ext cx="89297" cy="89297"/>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2813">
              <a:lnSpc>
                <a:spcPts val="1800"/>
              </a:lnSpc>
              <a:spcAft>
                <a:spcPts val="563"/>
              </a:spcAft>
              <a:buFont typeface="Arial" panose="020B0604020202020204" pitchFamily="34" charset="0"/>
              <a:buChar char="•"/>
              <a:defRPr sz="1500" b="1">
                <a:solidFill>
                  <a:schemeClr val="tx1"/>
                </a:solidFill>
                <a:latin typeface="Calibri" panose="020F0502020204030204" pitchFamily="34" charset="0"/>
                <a:cs typeface="Arial" panose="020B0604020202020204" pitchFamily="34" charset="0"/>
              </a:defRPr>
            </a:lvl1pPr>
            <a:lvl2pPr marL="742950" indent="-285750" defTabSz="912813">
              <a:lnSpc>
                <a:spcPts val="1700"/>
              </a:lnSpc>
              <a:spcAft>
                <a:spcPts val="563"/>
              </a:spcAft>
              <a:buSzPct val="100000"/>
              <a:buChar char="–"/>
              <a:defRPr sz="1500">
                <a:solidFill>
                  <a:schemeClr val="tx1"/>
                </a:solidFill>
                <a:latin typeface="Calibri Light" panose="020F0302020204030204" pitchFamily="34" charset="0"/>
                <a:cs typeface="Arial" panose="020B0604020202020204" pitchFamily="34" charset="0"/>
              </a:defRPr>
            </a:lvl2pPr>
            <a:lvl3pPr marL="1143000" indent="-228600" defTabSz="912813">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3pPr>
            <a:lvl4pPr marL="1600200" indent="-228600" defTabSz="912813">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4pPr>
            <a:lvl5pPr marL="2057400" indent="-228600" defTabSz="912813">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5pPr>
            <a:lvl6pPr marL="2514600" indent="-228600" defTabSz="912813"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6pPr>
            <a:lvl7pPr marL="2971800" indent="-228600" defTabSz="912813"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7pPr>
            <a:lvl8pPr marL="3429000" indent="-228600" defTabSz="912813"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8pPr>
            <a:lvl9pPr marL="3886200" indent="-228600" defTabSz="912813"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9pPr>
          </a:lstStyle>
          <a:p>
            <a:pPr algn="ctr" eaLnBrk="1" hangingPunct="1">
              <a:lnSpc>
                <a:spcPct val="100000"/>
              </a:lnSpc>
              <a:spcAft>
                <a:spcPct val="0"/>
              </a:spcAft>
              <a:buFontTx/>
              <a:buNone/>
            </a:pPr>
            <a:endParaRPr lang="ro-RO" altLang="en-US" sz="675" b="0">
              <a:latin typeface="Arial" panose="020B0604020202020204" pitchFamily="34" charset="0"/>
            </a:endParaRPr>
          </a:p>
        </p:txBody>
      </p:sp>
      <p:sp>
        <p:nvSpPr>
          <p:cNvPr id="48132" name="Slide Number Placeholder 3">
            <a:extLst>
              <a:ext uri="{FF2B5EF4-FFF2-40B4-BE49-F238E27FC236}">
                <a16:creationId xmlns:a16="http://schemas.microsoft.com/office/drawing/2014/main" id="{6121EDE0-1F78-45DF-A33C-932F6F0064E0}"/>
              </a:ext>
            </a:extLst>
          </p:cNvPr>
          <p:cNvSpPr>
            <a:spLocks noGrp="1" noChangeArrowheads="1"/>
          </p:cNvSpPr>
          <p:nvPr>
            <p:ph type="sldNum" sz="quarter" idx="10"/>
          </p:nvPr>
        </p:nvSpPr>
        <p:spPr bwMode="auto">
          <a:xfrm>
            <a:off x="341885" y="6354599"/>
            <a:ext cx="166665" cy="2158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l" rtl="0" eaLnBrk="1" fontAlgn="base" hangingPunct="1">
              <a:spcBef>
                <a:spcPct val="0"/>
              </a:spcBef>
              <a:spcAft>
                <a:spcPct val="0"/>
              </a:spcAft>
              <a:defRPr sz="1100" b="1" kern="1200">
                <a:solidFill>
                  <a:schemeClr val="accent1"/>
                </a:solidFill>
                <a:latin typeface="Calibri Light" panose="020F0302020204030204" pitchFamily="34" charset="0"/>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a:lnSpc>
                <a:spcPct val="100000"/>
              </a:lnSpc>
              <a:spcAft>
                <a:spcPct val="0"/>
              </a:spcAft>
              <a:buFontTx/>
              <a:buNone/>
              <a:defRPr/>
            </a:pPr>
            <a:fld id="{81672BAF-7CC4-460D-81E2-5E3FFF06C4D1}" type="slidenum">
              <a:rPr lang="en-AU" altLang="en-US" smtClean="0"/>
              <a:pPr>
                <a:lnSpc>
                  <a:spcPct val="100000"/>
                </a:lnSpc>
                <a:spcAft>
                  <a:spcPct val="0"/>
                </a:spcAft>
                <a:buFontTx/>
                <a:buNone/>
                <a:defRPr/>
              </a:pPr>
              <a:t>11</a:t>
            </a:fld>
            <a:endParaRPr lang="en-AU" altLang="en-US" sz="825"/>
          </a:p>
        </p:txBody>
      </p:sp>
      <p:sp>
        <p:nvSpPr>
          <p:cNvPr id="12293" name="Footer Placeholder 4">
            <a:extLst>
              <a:ext uri="{FF2B5EF4-FFF2-40B4-BE49-F238E27FC236}">
                <a16:creationId xmlns:a16="http://schemas.microsoft.com/office/drawing/2014/main" id="{A1964994-B6AC-40D8-A92F-A7ECF04C846D}"/>
              </a:ext>
            </a:extLst>
          </p:cNvPr>
          <p:cNvSpPr>
            <a:spLocks noGrp="1"/>
          </p:cNvSpPr>
          <p:nvPr>
            <p:ph type="ftr" sz="quarter" idx="11"/>
          </p:nvPr>
        </p:nvSpPr>
        <p:spPr bwMode="auto">
          <a:xfrm>
            <a:off x="508550" y="6354599"/>
            <a:ext cx="4377734" cy="215871"/>
          </a:xfrm>
          <a:prstGeom prst="rect">
            <a:avLst/>
          </a:prstGeom>
          <a:ln>
            <a:miter lim="800000"/>
            <a:headEnd/>
            <a:tailEnd/>
          </a:ln>
        </p:spPr>
        <p:txBody>
          <a:bodyPr vert="horz" wrap="square" lIns="0" tIns="0" rIns="0" bIns="0" numCol="1" rtlCol="0" anchor="ctr" anchorCtr="0" compatLnSpc="1">
            <a:prstTxWarp prst="textNoShape">
              <a:avLst/>
            </a:prstTxWarp>
          </a:bodyPr>
          <a:lstStyle>
            <a:defPPr>
              <a:defRPr lang="en-US"/>
            </a:defPPr>
            <a:lvl1pPr algn="l" rtl="0" eaLnBrk="1" fontAlgn="auto" hangingPunct="1">
              <a:spcBef>
                <a:spcPts val="0"/>
              </a:spcBef>
              <a:spcAft>
                <a:spcPts val="0"/>
              </a:spcAft>
              <a:defRPr sz="1100" b="1" kern="1200">
                <a:solidFill>
                  <a:schemeClr val="accent1"/>
                </a:solidFill>
                <a:latin typeface="+mn-lt"/>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fontAlgn="base">
              <a:spcBef>
                <a:spcPct val="0"/>
              </a:spcBef>
              <a:spcAft>
                <a:spcPct val="0"/>
              </a:spcAft>
              <a:defRPr/>
            </a:pPr>
            <a:r>
              <a:rPr lang="en-GB"/>
              <a:t>| PowerPoint document title goes here. </a:t>
            </a:r>
            <a:r>
              <a:rPr lang="en-GB" b="0"/>
              <a:t>Subtitle goes here</a:t>
            </a:r>
            <a:endParaRPr lang="en-AU" b="0" dirty="0"/>
          </a:p>
        </p:txBody>
      </p:sp>
      <p:sp>
        <p:nvSpPr>
          <p:cNvPr id="10" name="Date Placeholder 5">
            <a:extLst>
              <a:ext uri="{FF2B5EF4-FFF2-40B4-BE49-F238E27FC236}">
                <a16:creationId xmlns:a16="http://schemas.microsoft.com/office/drawing/2014/main" id="{A163BE20-6008-47CC-86EC-F98867EC2DA1}"/>
              </a:ext>
            </a:extLst>
          </p:cNvPr>
          <p:cNvSpPr>
            <a:spLocks noGrp="1"/>
          </p:cNvSpPr>
          <p:nvPr>
            <p:ph type="dt" sz="quarter" idx="12"/>
          </p:nvPr>
        </p:nvSpPr>
        <p:spPr>
          <a:xfrm>
            <a:off x="7135467" y="6332378"/>
            <a:ext cx="1693633" cy="365076"/>
          </a:xfrm>
          <a:prstGeom prst="rect">
            <a:avLst/>
          </a:prstGeom>
        </p:spPr>
        <p:txBody>
          <a:bodyPr vert="horz" lIns="0" tIns="0" rIns="0" bIns="0" rtlCol="0" anchor="ctr"/>
          <a:lstStyle>
            <a:defPPr>
              <a:defRPr lang="en-US"/>
            </a:defPPr>
            <a:lvl1pPr algn="r" rtl="0" eaLnBrk="1" fontAlgn="auto" hangingPunct="1">
              <a:spcBef>
                <a:spcPts val="0"/>
              </a:spcBef>
              <a:spcAft>
                <a:spcPts val="0"/>
              </a:spcAft>
              <a:defRPr sz="1499" b="1" kern="1200" cap="all" baseline="0">
                <a:solidFill>
                  <a:schemeClr val="bg1"/>
                </a:solidFill>
                <a:latin typeface="+mj-lt"/>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a:defRPr/>
            </a:pPr>
            <a:r>
              <a:rPr lang="en-US"/>
              <a:t>Business unit</a:t>
            </a:r>
            <a:endParaRPr lang="en-AU"/>
          </a:p>
        </p:txBody>
      </p:sp>
      <p:sp>
        <p:nvSpPr>
          <p:cNvPr id="7" name="Rectangle 4">
            <a:extLst>
              <a:ext uri="{FF2B5EF4-FFF2-40B4-BE49-F238E27FC236}">
                <a16:creationId xmlns:a16="http://schemas.microsoft.com/office/drawing/2014/main" id="{E92FC7CA-3367-4D4A-8094-FCBEC4E2DD4E}"/>
              </a:ext>
            </a:extLst>
          </p:cNvPr>
          <p:cNvSpPr>
            <a:spLocks noChangeArrowheads="1"/>
          </p:cNvSpPr>
          <p:nvPr/>
        </p:nvSpPr>
        <p:spPr bwMode="auto">
          <a:xfrm>
            <a:off x="363458" y="214183"/>
            <a:ext cx="6336212" cy="851296"/>
          </a:xfrm>
          <a:prstGeom prst="rect">
            <a:avLst/>
          </a:prstGeom>
          <a:solidFill>
            <a:srgbClr val="FFFFFF"/>
          </a:solidFill>
          <a:ln w="9525">
            <a:solidFill>
              <a:srgbClr val="000000"/>
            </a:solidFill>
            <a:miter lim="800000"/>
            <a:headEnd/>
            <a:tailEnd/>
          </a:ln>
        </p:spPr>
        <p:txBody>
          <a:bodyPr wrap="none" lIns="51433" tIns="25721" rIns="51433" bIns="25721" anchor="ctr"/>
          <a:lstStyle>
            <a:lvl1pPr defTabSz="933450">
              <a:spcBef>
                <a:spcPct val="20000"/>
              </a:spcBef>
              <a:buClr>
                <a:schemeClr val="tx2"/>
              </a:buClr>
              <a:buChar char="•"/>
              <a:defRPr sz="2200">
                <a:solidFill>
                  <a:schemeClr val="tx1"/>
                </a:solidFill>
                <a:latin typeface="Arial" panose="020B0604020202020204" pitchFamily="34" charset="0"/>
              </a:defRPr>
            </a:lvl1pPr>
            <a:lvl2pPr marL="742950" indent="-285750" defTabSz="933450">
              <a:spcBef>
                <a:spcPct val="20000"/>
              </a:spcBef>
              <a:buClr>
                <a:schemeClr val="tx2"/>
              </a:buClr>
              <a:buChar char="–"/>
              <a:defRPr sz="2200">
                <a:solidFill>
                  <a:schemeClr val="tx1"/>
                </a:solidFill>
                <a:latin typeface="Arial" panose="020B0604020202020204" pitchFamily="34" charset="0"/>
              </a:defRPr>
            </a:lvl2pPr>
            <a:lvl3pPr marL="1143000" indent="-228600" defTabSz="933450">
              <a:spcBef>
                <a:spcPct val="20000"/>
              </a:spcBef>
              <a:buClr>
                <a:schemeClr val="tx2"/>
              </a:buClr>
              <a:buChar char="•"/>
              <a:defRPr>
                <a:solidFill>
                  <a:schemeClr val="tx1"/>
                </a:solidFill>
                <a:latin typeface="Arial" panose="020B0604020202020204" pitchFamily="34" charset="0"/>
              </a:defRPr>
            </a:lvl3pPr>
            <a:lvl4pPr marL="1600200" indent="-228600" defTabSz="933450">
              <a:spcBef>
                <a:spcPct val="20000"/>
              </a:spcBef>
              <a:buClr>
                <a:schemeClr val="tx2"/>
              </a:buClr>
              <a:buChar char="–"/>
              <a:defRPr>
                <a:solidFill>
                  <a:schemeClr val="tx1"/>
                </a:solidFill>
                <a:latin typeface="Arial" panose="020B0604020202020204" pitchFamily="34" charset="0"/>
              </a:defRPr>
            </a:lvl4pPr>
            <a:lvl5pPr marL="2057400" indent="-228600" defTabSz="933450">
              <a:spcBef>
                <a:spcPct val="20000"/>
              </a:spcBef>
              <a:buClr>
                <a:schemeClr val="tx2"/>
              </a:buClr>
              <a:buChar char="»"/>
              <a:defRPr>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fr-FR" altLang="en-US" sz="1050" dirty="0">
                <a:cs typeface="Arial" panose="020B0604020202020204" pitchFamily="34" charset="0"/>
              </a:rPr>
              <a:t>INDICATOR CHEIE</a:t>
            </a:r>
            <a:r>
              <a:rPr lang="fr-FR" altLang="en-US" sz="1050" b="1" dirty="0">
                <a:cs typeface="Arial" panose="020B0604020202020204" pitchFamily="34" charset="0"/>
              </a:rPr>
              <a:t>:  G. </a:t>
            </a:r>
            <a:r>
              <a:rPr lang="fr-FR" altLang="en-US" sz="1050" b="1" u="sng" dirty="0">
                <a:cs typeface="Arial" panose="020B0604020202020204" pitchFamily="34" charset="0"/>
              </a:rPr>
              <a:t>ADERENTA COSTURI PLANIFICATE  –  Scop </a:t>
            </a:r>
            <a:r>
              <a:rPr lang="fr-FR" altLang="en-US" sz="1050" b="1" u="sng" dirty="0" err="1">
                <a:cs typeface="Arial" panose="020B0604020202020204" pitchFamily="34" charset="0"/>
              </a:rPr>
              <a:t>beneficiar</a:t>
            </a:r>
            <a:endParaRPr lang="fr-FR" altLang="en-US" sz="1050" b="1" u="sng" dirty="0">
              <a:cs typeface="Arial" panose="020B0604020202020204" pitchFamily="34" charset="0"/>
            </a:endParaRPr>
          </a:p>
        </p:txBody>
      </p:sp>
      <p:sp>
        <p:nvSpPr>
          <p:cNvPr id="12" name="Rectangle 9">
            <a:extLst>
              <a:ext uri="{FF2B5EF4-FFF2-40B4-BE49-F238E27FC236}">
                <a16:creationId xmlns:a16="http://schemas.microsoft.com/office/drawing/2014/main" id="{B4536903-8B0D-46F7-8730-8E7E743C3281}"/>
              </a:ext>
            </a:extLst>
          </p:cNvPr>
          <p:cNvSpPr>
            <a:spLocks noChangeArrowheads="1"/>
          </p:cNvSpPr>
          <p:nvPr/>
        </p:nvSpPr>
        <p:spPr bwMode="auto">
          <a:xfrm>
            <a:off x="372236" y="1151533"/>
            <a:ext cx="2390775" cy="814388"/>
          </a:xfrm>
          <a:prstGeom prst="rect">
            <a:avLst/>
          </a:prstGeom>
          <a:solidFill>
            <a:srgbClr val="FFFFFF"/>
          </a:solidFill>
          <a:ln w="9525">
            <a:solidFill>
              <a:srgbClr val="000000"/>
            </a:solidFill>
            <a:miter lim="800000"/>
            <a:headEnd/>
            <a:tailEnd/>
          </a:ln>
        </p:spPr>
        <p:txBody>
          <a:bodyPr lIns="26248" tIns="25721" rIns="0" bIns="25721" anchor="ctr"/>
          <a:lstStyle>
            <a:lvl1pPr defTabSz="933450">
              <a:spcBef>
                <a:spcPct val="20000"/>
              </a:spcBef>
              <a:buClr>
                <a:schemeClr val="tx2"/>
              </a:buClr>
              <a:buChar char="•"/>
              <a:defRPr sz="2200">
                <a:solidFill>
                  <a:schemeClr val="tx1"/>
                </a:solidFill>
                <a:latin typeface="Arial" panose="020B0604020202020204" pitchFamily="34" charset="0"/>
              </a:defRPr>
            </a:lvl1pPr>
            <a:lvl2pPr marL="742950" indent="-285750" defTabSz="933450">
              <a:spcBef>
                <a:spcPct val="20000"/>
              </a:spcBef>
              <a:buClr>
                <a:schemeClr val="tx2"/>
              </a:buClr>
              <a:buChar char="–"/>
              <a:defRPr sz="2200">
                <a:solidFill>
                  <a:schemeClr val="tx1"/>
                </a:solidFill>
                <a:latin typeface="Arial" panose="020B0604020202020204" pitchFamily="34" charset="0"/>
              </a:defRPr>
            </a:lvl2pPr>
            <a:lvl3pPr marL="1143000" indent="-228600" defTabSz="933450">
              <a:spcBef>
                <a:spcPct val="20000"/>
              </a:spcBef>
              <a:buClr>
                <a:schemeClr val="tx2"/>
              </a:buClr>
              <a:buChar char="•"/>
              <a:defRPr>
                <a:solidFill>
                  <a:schemeClr val="tx1"/>
                </a:solidFill>
                <a:latin typeface="Arial" panose="020B0604020202020204" pitchFamily="34" charset="0"/>
              </a:defRPr>
            </a:lvl3pPr>
            <a:lvl4pPr marL="1600200" indent="-228600" defTabSz="933450">
              <a:spcBef>
                <a:spcPct val="20000"/>
              </a:spcBef>
              <a:buClr>
                <a:schemeClr val="tx2"/>
              </a:buClr>
              <a:buChar char="–"/>
              <a:defRPr>
                <a:solidFill>
                  <a:schemeClr val="tx1"/>
                </a:solidFill>
                <a:latin typeface="Arial" panose="020B0604020202020204" pitchFamily="34" charset="0"/>
              </a:defRPr>
            </a:lvl4pPr>
            <a:lvl5pPr marL="2057400" indent="-228600" defTabSz="933450">
              <a:spcBef>
                <a:spcPct val="20000"/>
              </a:spcBef>
              <a:buClr>
                <a:schemeClr val="tx2"/>
              </a:buClr>
              <a:buChar char="»"/>
              <a:defRPr>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fr-FR" altLang="en-US" sz="1199" b="1" u="sng" dirty="0" err="1">
                <a:solidFill>
                  <a:srgbClr val="000000"/>
                </a:solidFill>
                <a:cs typeface="Arial" panose="020B0604020202020204" pitchFamily="34" charset="0"/>
              </a:rPr>
              <a:t>Definitie</a:t>
            </a:r>
            <a:r>
              <a:rPr lang="fr-FR" altLang="en-US" sz="1199" b="1" u="sng" dirty="0">
                <a:solidFill>
                  <a:srgbClr val="000000"/>
                </a:solidFill>
                <a:cs typeface="Arial" panose="020B0604020202020204" pitchFamily="34" charset="0"/>
              </a:rPr>
              <a:t>:</a:t>
            </a:r>
            <a:r>
              <a:rPr lang="fr-FR" altLang="en-US" sz="1199" b="1" dirty="0">
                <a:solidFill>
                  <a:srgbClr val="000000"/>
                </a:solidFill>
                <a:cs typeface="Arial" panose="020B0604020202020204" pitchFamily="34" charset="0"/>
              </a:rPr>
              <a:t> </a:t>
            </a:r>
          </a:p>
          <a:p>
            <a:pPr>
              <a:spcBef>
                <a:spcPct val="0"/>
              </a:spcBef>
              <a:buClrTx/>
              <a:buNone/>
              <a:defRPr/>
            </a:pPr>
            <a:endParaRPr lang="fr-FR" altLang="en-US" sz="1199" b="1" dirty="0">
              <a:solidFill>
                <a:srgbClr val="000000"/>
              </a:solidFill>
              <a:cs typeface="Arial" panose="020B0604020202020204" pitchFamily="34" charset="0"/>
            </a:endParaRPr>
          </a:p>
          <a:p>
            <a:pPr>
              <a:spcBef>
                <a:spcPct val="0"/>
              </a:spcBef>
              <a:buClrTx/>
              <a:buNone/>
              <a:defRPr/>
            </a:pPr>
            <a:r>
              <a:rPr lang="it-IT" altLang="en-US" sz="1199" dirty="0">
                <a:solidFill>
                  <a:srgbClr val="000000"/>
                </a:solidFill>
                <a:cs typeface="Arial" panose="020B0604020202020204" pitchFamily="34" charset="0"/>
              </a:rPr>
              <a:t>Costuri planificate pachete de lucru preventive / corective  executate  </a:t>
            </a:r>
            <a:r>
              <a:rPr lang="it-IT" altLang="en-US" sz="1199" dirty="0">
                <a:solidFill>
                  <a:srgbClr val="0D0D0D"/>
                </a:solidFill>
                <a:cs typeface="Arial" panose="020B0604020202020204" pitchFamily="34" charset="0"/>
              </a:rPr>
              <a:t>raportate la cost efectiv total pachete programate si  executate in sectorul </a:t>
            </a:r>
            <a:r>
              <a:rPr lang="en-US" altLang="en-US" sz="1199" dirty="0" err="1">
                <a:solidFill>
                  <a:srgbClr val="000000"/>
                </a:solidFill>
                <a:cs typeface="Arial" panose="020B0604020202020204" pitchFamily="34" charset="0"/>
              </a:rPr>
              <a:t>Priza</a:t>
            </a:r>
            <a:r>
              <a:rPr lang="en-US" altLang="en-US" sz="1199" dirty="0">
                <a:solidFill>
                  <a:srgbClr val="000000"/>
                </a:solidFill>
                <a:cs typeface="Arial" panose="020B0604020202020204" pitchFamily="34" charset="0"/>
              </a:rPr>
              <a:t> </a:t>
            </a:r>
            <a:r>
              <a:rPr lang="en-US" altLang="en-US" sz="1199" dirty="0" err="1">
                <a:solidFill>
                  <a:srgbClr val="000000"/>
                </a:solidFill>
                <a:cs typeface="Arial" panose="020B0604020202020204" pitchFamily="34" charset="0"/>
              </a:rPr>
              <a:t>Dunare</a:t>
            </a:r>
            <a:r>
              <a:rPr lang="en-US" altLang="en-US" sz="1199" dirty="0">
                <a:solidFill>
                  <a:srgbClr val="000000"/>
                </a:solidFill>
                <a:cs typeface="Arial" panose="020B0604020202020204" pitchFamily="34" charset="0"/>
              </a:rPr>
              <a:t> DPDES</a:t>
            </a:r>
            <a:r>
              <a:rPr lang="it-IT" altLang="en-US" sz="1199" dirty="0">
                <a:solidFill>
                  <a:srgbClr val="0D0D0D"/>
                </a:solidFill>
                <a:cs typeface="Arial" panose="020B0604020202020204" pitchFamily="34" charset="0"/>
              </a:rPr>
              <a:t> - Lunar</a:t>
            </a:r>
            <a:endParaRPr lang="fr-FR" altLang="en-US" sz="1199" dirty="0">
              <a:solidFill>
                <a:srgbClr val="0D0D0D"/>
              </a:solidFill>
              <a:cs typeface="Arial" panose="020B0604020202020204" pitchFamily="34" charset="0"/>
            </a:endParaRPr>
          </a:p>
        </p:txBody>
      </p:sp>
      <p:grpSp>
        <p:nvGrpSpPr>
          <p:cNvPr id="48137" name="Group 17">
            <a:extLst>
              <a:ext uri="{FF2B5EF4-FFF2-40B4-BE49-F238E27FC236}">
                <a16:creationId xmlns:a16="http://schemas.microsoft.com/office/drawing/2014/main" id="{E6B5907B-CFD2-4CCA-9FD4-4B3B18B96AB1}"/>
              </a:ext>
            </a:extLst>
          </p:cNvPr>
          <p:cNvGrpSpPr>
            <a:grpSpLocks/>
          </p:cNvGrpSpPr>
          <p:nvPr/>
        </p:nvGrpSpPr>
        <p:grpSpPr bwMode="auto">
          <a:xfrm>
            <a:off x="366285" y="2899372"/>
            <a:ext cx="2396728" cy="1257134"/>
            <a:chOff x="457200" y="4191000"/>
            <a:chExt cx="4318476" cy="2133600"/>
          </a:xfrm>
        </p:grpSpPr>
        <p:grpSp>
          <p:nvGrpSpPr>
            <p:cNvPr id="48146" name="Group 6">
              <a:extLst>
                <a:ext uri="{FF2B5EF4-FFF2-40B4-BE49-F238E27FC236}">
                  <a16:creationId xmlns:a16="http://schemas.microsoft.com/office/drawing/2014/main" id="{EA50CCE7-E9CB-4534-BCA9-9322514DD50A}"/>
                </a:ext>
              </a:extLst>
            </p:cNvPr>
            <p:cNvGrpSpPr>
              <a:grpSpLocks/>
            </p:cNvGrpSpPr>
            <p:nvPr/>
          </p:nvGrpSpPr>
          <p:grpSpPr bwMode="auto">
            <a:xfrm>
              <a:off x="457200" y="4191000"/>
              <a:ext cx="4318476" cy="2133600"/>
              <a:chOff x="304" y="3055"/>
              <a:chExt cx="2666" cy="881"/>
            </a:xfrm>
          </p:grpSpPr>
          <p:sp>
            <p:nvSpPr>
              <p:cNvPr id="23" name="Rectangle 7">
                <a:extLst>
                  <a:ext uri="{FF2B5EF4-FFF2-40B4-BE49-F238E27FC236}">
                    <a16:creationId xmlns:a16="http://schemas.microsoft.com/office/drawing/2014/main" id="{D652B6D5-37DD-4D95-90BD-5B2B234555CB}"/>
                  </a:ext>
                </a:extLst>
              </p:cNvPr>
              <p:cNvSpPr>
                <a:spLocks noChangeArrowheads="1"/>
              </p:cNvSpPr>
              <p:nvPr/>
            </p:nvSpPr>
            <p:spPr bwMode="auto">
              <a:xfrm>
                <a:off x="304" y="3055"/>
                <a:ext cx="2666" cy="881"/>
              </a:xfrm>
              <a:prstGeom prst="rect">
                <a:avLst/>
              </a:prstGeom>
              <a:solidFill>
                <a:srgbClr val="FFFFFF"/>
              </a:solidFill>
              <a:ln w="9525">
                <a:solidFill>
                  <a:srgbClr val="000000"/>
                </a:solidFill>
                <a:miter lim="800000"/>
                <a:headEnd/>
                <a:tailEnd/>
              </a:ln>
            </p:spPr>
            <p:txBody>
              <a:bodyPr lIns="51433" tIns="25721" rIns="51433" bIns="25721" anchor="ctr"/>
              <a:lstStyle>
                <a:lvl1pPr defTabSz="933450">
                  <a:spcBef>
                    <a:spcPct val="20000"/>
                  </a:spcBef>
                  <a:buClr>
                    <a:schemeClr val="tx2"/>
                  </a:buClr>
                  <a:buChar char="•"/>
                  <a:defRPr sz="2200">
                    <a:solidFill>
                      <a:schemeClr val="tx1"/>
                    </a:solidFill>
                    <a:latin typeface="Arial" panose="020B0604020202020204" pitchFamily="34" charset="0"/>
                  </a:defRPr>
                </a:lvl1pPr>
                <a:lvl2pPr marL="742950" indent="-285750" defTabSz="933450">
                  <a:spcBef>
                    <a:spcPct val="20000"/>
                  </a:spcBef>
                  <a:buClr>
                    <a:schemeClr val="tx2"/>
                  </a:buClr>
                  <a:buChar char="–"/>
                  <a:defRPr sz="2200">
                    <a:solidFill>
                      <a:schemeClr val="tx1"/>
                    </a:solidFill>
                    <a:latin typeface="Arial" panose="020B0604020202020204" pitchFamily="34" charset="0"/>
                  </a:defRPr>
                </a:lvl2pPr>
                <a:lvl3pPr marL="1143000" indent="-228600" defTabSz="933450">
                  <a:spcBef>
                    <a:spcPct val="20000"/>
                  </a:spcBef>
                  <a:buClr>
                    <a:schemeClr val="tx2"/>
                  </a:buClr>
                  <a:buChar char="•"/>
                  <a:defRPr>
                    <a:solidFill>
                      <a:schemeClr val="tx1"/>
                    </a:solidFill>
                    <a:latin typeface="Arial" panose="020B0604020202020204" pitchFamily="34" charset="0"/>
                  </a:defRPr>
                </a:lvl3pPr>
                <a:lvl4pPr marL="1600200" indent="-228600" defTabSz="933450">
                  <a:spcBef>
                    <a:spcPct val="20000"/>
                  </a:spcBef>
                  <a:buClr>
                    <a:schemeClr val="tx2"/>
                  </a:buClr>
                  <a:buChar char="–"/>
                  <a:defRPr>
                    <a:solidFill>
                      <a:schemeClr val="tx1"/>
                    </a:solidFill>
                    <a:latin typeface="Arial" panose="020B0604020202020204" pitchFamily="34" charset="0"/>
                  </a:defRPr>
                </a:lvl4pPr>
                <a:lvl5pPr marL="2057400" indent="-228600" defTabSz="933450">
                  <a:spcBef>
                    <a:spcPct val="20000"/>
                  </a:spcBef>
                  <a:buClr>
                    <a:schemeClr val="tx2"/>
                  </a:buClr>
                  <a:buChar char="»"/>
                  <a:defRPr>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fr-FR" altLang="en-US" sz="1199" b="1" u="sng" dirty="0">
                    <a:solidFill>
                      <a:srgbClr val="000000"/>
                    </a:solidFill>
                    <a:cs typeface="Arial" panose="020B0604020202020204" pitchFamily="34" charset="0"/>
                  </a:rPr>
                  <a:t>Mod de calcul</a:t>
                </a:r>
                <a:r>
                  <a:rPr lang="fr-FR" altLang="en-US" sz="1199" b="1" dirty="0">
                    <a:solidFill>
                      <a:srgbClr val="000000"/>
                    </a:solidFill>
                    <a:cs typeface="Arial" panose="020B0604020202020204" pitchFamily="34" charset="0"/>
                  </a:rPr>
                  <a:t>  =  </a:t>
                </a:r>
              </a:p>
              <a:p>
                <a:pPr>
                  <a:spcBef>
                    <a:spcPct val="0"/>
                  </a:spcBef>
                  <a:buClrTx/>
                  <a:buNone/>
                  <a:defRPr/>
                </a:pPr>
                <a:endParaRPr lang="fr-FR" altLang="en-US" sz="1199" b="1" dirty="0">
                  <a:solidFill>
                    <a:srgbClr val="000000"/>
                  </a:solidFill>
                  <a:cs typeface="Arial" panose="020B0604020202020204" pitchFamily="34" charset="0"/>
                </a:endParaRPr>
              </a:p>
              <a:p>
                <a:pPr>
                  <a:spcBef>
                    <a:spcPct val="0"/>
                  </a:spcBef>
                  <a:buClrTx/>
                  <a:buNone/>
                  <a:defRPr/>
                </a:pPr>
                <a:r>
                  <a:rPr lang="pt-BR" altLang="en-US" sz="1199" dirty="0">
                    <a:solidFill>
                      <a:srgbClr val="000000"/>
                    </a:solidFill>
                    <a:cs typeface="Arial" panose="020B0604020202020204" pitchFamily="34" charset="0"/>
                  </a:rPr>
                  <a:t>∑ cost planificat (CNF+PCNF)      </a:t>
                </a:r>
              </a:p>
              <a:p>
                <a:pPr>
                  <a:spcBef>
                    <a:spcPct val="0"/>
                  </a:spcBef>
                  <a:buClrTx/>
                  <a:buNone/>
                  <a:defRPr/>
                </a:pPr>
                <a:r>
                  <a:rPr lang="pt-BR" altLang="en-US" sz="1199" dirty="0">
                    <a:solidFill>
                      <a:srgbClr val="000000"/>
                    </a:solidFill>
                    <a:cs typeface="Arial" panose="020B0604020202020204" pitchFamily="34" charset="0"/>
                  </a:rPr>
                  <a:t>                                                                       x 100%</a:t>
                </a:r>
              </a:p>
              <a:p>
                <a:pPr>
                  <a:spcBef>
                    <a:spcPct val="0"/>
                  </a:spcBef>
                  <a:buClrTx/>
                  <a:buNone/>
                  <a:defRPr/>
                </a:pPr>
                <a:r>
                  <a:rPr lang="pt-BR" altLang="en-US" sz="1199" dirty="0">
                    <a:solidFill>
                      <a:srgbClr val="000000"/>
                    </a:solidFill>
                    <a:cs typeface="Arial" panose="020B0604020202020204" pitchFamily="34" charset="0"/>
                  </a:rPr>
                  <a:t>∑ cost efectiv(CNF+PCNF)</a:t>
                </a:r>
                <a:endParaRPr lang="fr-FR" altLang="en-US" sz="1199" dirty="0">
                  <a:solidFill>
                    <a:srgbClr val="000000"/>
                  </a:solidFill>
                  <a:cs typeface="Arial" panose="020B0604020202020204" pitchFamily="34" charset="0"/>
                </a:endParaRPr>
              </a:p>
            </p:txBody>
          </p:sp>
          <p:sp>
            <p:nvSpPr>
              <p:cNvPr id="24" name="Rectangle 8">
                <a:extLst>
                  <a:ext uri="{FF2B5EF4-FFF2-40B4-BE49-F238E27FC236}">
                    <a16:creationId xmlns:a16="http://schemas.microsoft.com/office/drawing/2014/main" id="{4E0384DD-824B-46A9-9EC5-083C9F7CB1B8}"/>
                  </a:ext>
                </a:extLst>
              </p:cNvPr>
              <p:cNvSpPr>
                <a:spLocks noChangeArrowheads="1"/>
              </p:cNvSpPr>
              <p:nvPr/>
            </p:nvSpPr>
            <p:spPr bwMode="auto">
              <a:xfrm>
                <a:off x="1077" y="3440"/>
                <a:ext cx="1707" cy="129"/>
              </a:xfrm>
              <a:prstGeom prst="rect">
                <a:avLst/>
              </a:prstGeom>
              <a:noFill/>
              <a:ln>
                <a:noFill/>
              </a:ln>
            </p:spPr>
            <p:txBody>
              <a:bodyPr lIns="0" tIns="0" rIns="0" bIns="0">
                <a:spAutoFit/>
              </a:bodyPr>
              <a:lstStyle>
                <a:lvl1pPr marL="247650" indent="-247650" defTabSz="912813">
                  <a:spcBef>
                    <a:spcPct val="20000"/>
                  </a:spcBef>
                  <a:buClr>
                    <a:schemeClr val="tx2"/>
                  </a:buClr>
                  <a:buChar char="•"/>
                  <a:defRPr sz="2200">
                    <a:solidFill>
                      <a:schemeClr val="tx1"/>
                    </a:solidFill>
                    <a:latin typeface="Arial" panose="020B0604020202020204" pitchFamily="34" charset="0"/>
                  </a:defRPr>
                </a:lvl1pPr>
                <a:lvl2pPr marL="742950" indent="-285750" defTabSz="912813">
                  <a:spcBef>
                    <a:spcPct val="20000"/>
                  </a:spcBef>
                  <a:buClr>
                    <a:schemeClr val="tx2"/>
                  </a:buClr>
                  <a:buChar char="–"/>
                  <a:defRPr sz="2200">
                    <a:solidFill>
                      <a:schemeClr val="tx1"/>
                    </a:solidFill>
                    <a:latin typeface="Arial" panose="020B0604020202020204" pitchFamily="34" charset="0"/>
                  </a:defRPr>
                </a:lvl2pPr>
                <a:lvl3pPr marL="1143000" indent="-228600" defTabSz="912813">
                  <a:spcBef>
                    <a:spcPct val="20000"/>
                  </a:spcBef>
                  <a:buClr>
                    <a:schemeClr val="tx2"/>
                  </a:buClr>
                  <a:buChar char="•"/>
                  <a:defRPr>
                    <a:solidFill>
                      <a:schemeClr val="tx1"/>
                    </a:solidFill>
                    <a:latin typeface="Arial" panose="020B0604020202020204" pitchFamily="34" charset="0"/>
                  </a:defRPr>
                </a:lvl3pPr>
                <a:lvl4pPr marL="1600200" indent="-228600" defTabSz="912813">
                  <a:spcBef>
                    <a:spcPct val="20000"/>
                  </a:spcBef>
                  <a:buClr>
                    <a:schemeClr val="tx2"/>
                  </a:buClr>
                  <a:buChar char="–"/>
                  <a:defRPr>
                    <a:solidFill>
                      <a:schemeClr val="tx1"/>
                    </a:solidFill>
                    <a:latin typeface="Arial" panose="020B0604020202020204" pitchFamily="34" charset="0"/>
                  </a:defRPr>
                </a:lvl4pPr>
                <a:lvl5pPr marL="2057400" indent="-228600" defTabSz="912813">
                  <a:spcBef>
                    <a:spcPct val="20000"/>
                  </a:spcBef>
                  <a:buClr>
                    <a:schemeClr val="tx2"/>
                  </a:buClr>
                  <a:buChar char="»"/>
                  <a:defRPr>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defRPr/>
                </a:pPr>
                <a:endParaRPr lang="fr-FR" altLang="en-US" sz="1199">
                  <a:cs typeface="Arial" panose="020B0604020202020204" pitchFamily="34" charset="0"/>
                </a:endParaRPr>
              </a:p>
            </p:txBody>
          </p:sp>
        </p:grpSp>
        <p:sp>
          <p:nvSpPr>
            <p:cNvPr id="22" name="Line 17">
              <a:extLst>
                <a:ext uri="{FF2B5EF4-FFF2-40B4-BE49-F238E27FC236}">
                  <a16:creationId xmlns:a16="http://schemas.microsoft.com/office/drawing/2014/main" id="{9996E29E-6BA9-42C7-A67A-3BCBAF74DBB6}"/>
                </a:ext>
              </a:extLst>
            </p:cNvPr>
            <p:cNvSpPr>
              <a:spLocks noChangeShapeType="1"/>
            </p:cNvSpPr>
            <p:nvPr/>
          </p:nvSpPr>
          <p:spPr bwMode="auto">
            <a:xfrm>
              <a:off x="609515" y="5498527"/>
              <a:ext cx="3048463" cy="0"/>
            </a:xfrm>
            <a:prstGeom prst="line">
              <a:avLst/>
            </a:prstGeom>
            <a:noFill/>
            <a:ln w="9525">
              <a:solidFill>
                <a:schemeClr val="tx1"/>
              </a:solidFill>
              <a:round/>
              <a:headEnd/>
              <a:tailEnd/>
            </a:ln>
          </p:spPr>
          <p:txBody>
            <a:bodyPr/>
            <a:lstStyle/>
            <a:p>
              <a:pPr>
                <a:defRPr/>
              </a:pPr>
              <a:endParaRPr lang="en-US" sz="1199">
                <a:latin typeface="Arial" panose="020B0604020202020204" pitchFamily="34" charset="0"/>
                <a:cs typeface="Arial" panose="020B0604020202020204" pitchFamily="34" charset="0"/>
              </a:endParaRPr>
            </a:p>
          </p:txBody>
        </p:sp>
      </p:grpSp>
      <p:sp>
        <p:nvSpPr>
          <p:cNvPr id="25" name="Rectangle 5">
            <a:extLst>
              <a:ext uri="{FF2B5EF4-FFF2-40B4-BE49-F238E27FC236}">
                <a16:creationId xmlns:a16="http://schemas.microsoft.com/office/drawing/2014/main" id="{0B549604-9C05-4B47-B8C7-CAF75E6EA7D0}"/>
              </a:ext>
            </a:extLst>
          </p:cNvPr>
          <p:cNvSpPr>
            <a:spLocks noChangeArrowheads="1"/>
          </p:cNvSpPr>
          <p:nvPr/>
        </p:nvSpPr>
        <p:spPr bwMode="auto">
          <a:xfrm flipH="1">
            <a:off x="366284" y="1965921"/>
            <a:ext cx="2390775" cy="922735"/>
          </a:xfrm>
          <a:prstGeom prst="rect">
            <a:avLst/>
          </a:prstGeom>
          <a:solidFill>
            <a:srgbClr val="FFFFFF"/>
          </a:solidFill>
          <a:ln w="9525">
            <a:solidFill>
              <a:srgbClr val="000000"/>
            </a:solidFill>
            <a:miter lim="800000"/>
            <a:headEnd/>
            <a:tailEnd/>
          </a:ln>
        </p:spPr>
        <p:txBody>
          <a:bodyPr lIns="51433" tIns="25721" rIns="51433" bIns="25721" anchor="ctr"/>
          <a:lstStyle>
            <a:lvl1pPr defTabSz="933450">
              <a:spcBef>
                <a:spcPct val="20000"/>
              </a:spcBef>
              <a:buClr>
                <a:schemeClr val="tx2"/>
              </a:buClr>
              <a:buChar char="•"/>
              <a:defRPr sz="2200">
                <a:solidFill>
                  <a:schemeClr val="tx1"/>
                </a:solidFill>
                <a:latin typeface="Arial" panose="020B0604020202020204" pitchFamily="34" charset="0"/>
              </a:defRPr>
            </a:lvl1pPr>
            <a:lvl2pPr marL="742950" indent="-285750" defTabSz="933450">
              <a:spcBef>
                <a:spcPct val="20000"/>
              </a:spcBef>
              <a:buClr>
                <a:schemeClr val="tx2"/>
              </a:buClr>
              <a:buChar char="–"/>
              <a:defRPr sz="2200">
                <a:solidFill>
                  <a:schemeClr val="tx1"/>
                </a:solidFill>
                <a:latin typeface="Arial" panose="020B0604020202020204" pitchFamily="34" charset="0"/>
              </a:defRPr>
            </a:lvl2pPr>
            <a:lvl3pPr marL="1143000" indent="-228600" defTabSz="933450">
              <a:spcBef>
                <a:spcPct val="20000"/>
              </a:spcBef>
              <a:buClr>
                <a:schemeClr val="tx2"/>
              </a:buClr>
              <a:buChar char="•"/>
              <a:defRPr>
                <a:solidFill>
                  <a:schemeClr val="tx1"/>
                </a:solidFill>
                <a:latin typeface="Arial" panose="020B0604020202020204" pitchFamily="34" charset="0"/>
              </a:defRPr>
            </a:lvl3pPr>
            <a:lvl4pPr marL="1600200" indent="-228600" defTabSz="933450">
              <a:spcBef>
                <a:spcPct val="20000"/>
              </a:spcBef>
              <a:buClr>
                <a:schemeClr val="tx2"/>
              </a:buClr>
              <a:buChar char="–"/>
              <a:defRPr>
                <a:solidFill>
                  <a:schemeClr val="tx1"/>
                </a:solidFill>
                <a:latin typeface="Arial" panose="020B0604020202020204" pitchFamily="34" charset="0"/>
              </a:defRPr>
            </a:lvl4pPr>
            <a:lvl5pPr marL="2057400" indent="-228600" defTabSz="933450">
              <a:spcBef>
                <a:spcPct val="20000"/>
              </a:spcBef>
              <a:buClr>
                <a:schemeClr val="tx2"/>
              </a:buClr>
              <a:buChar char="»"/>
              <a:defRPr>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fr-FR" altLang="en-US" sz="1199" b="1" u="sng" dirty="0" err="1">
                <a:solidFill>
                  <a:srgbClr val="000000"/>
                </a:solidFill>
                <a:cs typeface="Arial" panose="020B0604020202020204" pitchFamily="34" charset="0"/>
              </a:rPr>
              <a:t>Sursa</a:t>
            </a:r>
            <a:r>
              <a:rPr lang="fr-FR" altLang="en-US" sz="1199" b="1" u="sng" dirty="0">
                <a:solidFill>
                  <a:srgbClr val="000000"/>
                </a:solidFill>
                <a:cs typeface="Arial" panose="020B0604020202020204" pitchFamily="34" charset="0"/>
              </a:rPr>
              <a:t> de date:</a:t>
            </a:r>
          </a:p>
          <a:p>
            <a:pPr>
              <a:spcBef>
                <a:spcPct val="0"/>
              </a:spcBef>
              <a:buClrTx/>
              <a:buNone/>
              <a:defRPr/>
            </a:pPr>
            <a:endParaRPr lang="fr-FR" altLang="en-US" sz="1199" b="1" u="sng" dirty="0">
              <a:solidFill>
                <a:srgbClr val="000000"/>
              </a:solidFill>
              <a:cs typeface="Arial" panose="020B0604020202020204" pitchFamily="34" charset="0"/>
            </a:endParaRPr>
          </a:p>
          <a:p>
            <a:pPr>
              <a:spcBef>
                <a:spcPct val="0"/>
              </a:spcBef>
              <a:buClrTx/>
              <a:buNone/>
              <a:defRPr/>
            </a:pPr>
            <a:r>
              <a:rPr lang="fr-FR" altLang="en-US" sz="1199" dirty="0" err="1">
                <a:solidFill>
                  <a:srgbClr val="000000"/>
                </a:solidFill>
                <a:cs typeface="Arial" panose="020B0604020202020204" pitchFamily="34" charset="0"/>
              </a:rPr>
              <a:t>Baza</a:t>
            </a:r>
            <a:r>
              <a:rPr lang="fr-FR" altLang="en-US" sz="1199" dirty="0">
                <a:solidFill>
                  <a:srgbClr val="000000"/>
                </a:solidFill>
                <a:cs typeface="Arial" panose="020B0604020202020204" pitchFamily="34" charset="0"/>
              </a:rPr>
              <a:t> de date OLD</a:t>
            </a:r>
            <a:endParaRPr lang="fr-FR" altLang="en-US" sz="1199" dirty="0">
              <a:solidFill>
                <a:srgbClr val="0D0D0D"/>
              </a:solidFill>
              <a:cs typeface="Arial" panose="020B0604020202020204" pitchFamily="34" charset="0"/>
            </a:endParaRPr>
          </a:p>
        </p:txBody>
      </p:sp>
      <p:grpSp>
        <p:nvGrpSpPr>
          <p:cNvPr id="48139" name="Group 10">
            <a:extLst>
              <a:ext uri="{FF2B5EF4-FFF2-40B4-BE49-F238E27FC236}">
                <a16:creationId xmlns:a16="http://schemas.microsoft.com/office/drawing/2014/main" id="{DC456159-2E5B-40EF-91A1-D75BA5DFA113}"/>
              </a:ext>
            </a:extLst>
          </p:cNvPr>
          <p:cNvGrpSpPr>
            <a:grpSpLocks/>
          </p:cNvGrpSpPr>
          <p:nvPr/>
        </p:nvGrpSpPr>
        <p:grpSpPr bwMode="auto">
          <a:xfrm>
            <a:off x="2772290" y="1132484"/>
            <a:ext cx="3930440" cy="851296"/>
            <a:chOff x="2723" y="1872"/>
            <a:chExt cx="3645" cy="696"/>
          </a:xfrm>
        </p:grpSpPr>
        <p:sp>
          <p:nvSpPr>
            <p:cNvPr id="27" name="Rectangle 11">
              <a:extLst>
                <a:ext uri="{FF2B5EF4-FFF2-40B4-BE49-F238E27FC236}">
                  <a16:creationId xmlns:a16="http://schemas.microsoft.com/office/drawing/2014/main" id="{EBCFA979-B40C-4F32-B55F-5AAE6B6F7B9B}"/>
                </a:ext>
              </a:extLst>
            </p:cNvPr>
            <p:cNvSpPr>
              <a:spLocks noChangeArrowheads="1"/>
            </p:cNvSpPr>
            <p:nvPr/>
          </p:nvSpPr>
          <p:spPr bwMode="auto">
            <a:xfrm>
              <a:off x="2723" y="1872"/>
              <a:ext cx="3645" cy="696"/>
            </a:xfrm>
            <a:prstGeom prst="rect">
              <a:avLst/>
            </a:prstGeom>
            <a:solidFill>
              <a:srgbClr val="FFFFFF"/>
            </a:solidFill>
            <a:ln w="9525">
              <a:solidFill>
                <a:srgbClr val="000000"/>
              </a:solidFill>
              <a:miter lim="800000"/>
              <a:headEnd/>
              <a:tailEnd/>
            </a:ln>
          </p:spPr>
          <p:txBody>
            <a:bodyPr lIns="51433" tIns="25721" rIns="51433" bIns="25721" anchor="ctr"/>
            <a:lstStyle>
              <a:lvl1pPr defTabSz="933450">
                <a:spcBef>
                  <a:spcPct val="20000"/>
                </a:spcBef>
                <a:buClr>
                  <a:schemeClr val="tx2"/>
                </a:buClr>
                <a:buChar char="•"/>
                <a:defRPr sz="2200">
                  <a:solidFill>
                    <a:schemeClr val="tx1"/>
                  </a:solidFill>
                  <a:latin typeface="Arial" panose="020B0604020202020204" pitchFamily="34" charset="0"/>
                </a:defRPr>
              </a:lvl1pPr>
              <a:lvl2pPr marL="742950" indent="-285750" defTabSz="933450">
                <a:spcBef>
                  <a:spcPct val="20000"/>
                </a:spcBef>
                <a:buClr>
                  <a:schemeClr val="tx2"/>
                </a:buClr>
                <a:buChar char="–"/>
                <a:defRPr sz="2200">
                  <a:solidFill>
                    <a:schemeClr val="tx1"/>
                  </a:solidFill>
                  <a:latin typeface="Arial" panose="020B0604020202020204" pitchFamily="34" charset="0"/>
                </a:defRPr>
              </a:lvl2pPr>
              <a:lvl3pPr marL="1143000" indent="-228600" defTabSz="933450">
                <a:spcBef>
                  <a:spcPct val="20000"/>
                </a:spcBef>
                <a:buClr>
                  <a:schemeClr val="tx2"/>
                </a:buClr>
                <a:buChar char="•"/>
                <a:defRPr>
                  <a:solidFill>
                    <a:schemeClr val="tx1"/>
                  </a:solidFill>
                  <a:latin typeface="Arial" panose="020B0604020202020204" pitchFamily="34" charset="0"/>
                </a:defRPr>
              </a:lvl3pPr>
              <a:lvl4pPr marL="1600200" indent="-228600" defTabSz="933450">
                <a:spcBef>
                  <a:spcPct val="20000"/>
                </a:spcBef>
                <a:buClr>
                  <a:schemeClr val="tx2"/>
                </a:buClr>
                <a:buChar char="–"/>
                <a:defRPr>
                  <a:solidFill>
                    <a:schemeClr val="tx1"/>
                  </a:solidFill>
                  <a:latin typeface="Arial" panose="020B0604020202020204" pitchFamily="34" charset="0"/>
                </a:defRPr>
              </a:lvl4pPr>
              <a:lvl5pPr marL="2057400" indent="-228600" defTabSz="933450">
                <a:spcBef>
                  <a:spcPct val="20000"/>
                </a:spcBef>
                <a:buClr>
                  <a:schemeClr val="tx2"/>
                </a:buClr>
                <a:buChar char="»"/>
                <a:defRPr>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fr-FR" altLang="en-US" sz="1199" b="1" u="sng" dirty="0" err="1">
                  <a:solidFill>
                    <a:srgbClr val="000000"/>
                  </a:solidFill>
                  <a:cs typeface="Arial" panose="020B0604020202020204" pitchFamily="34" charset="0"/>
                </a:rPr>
                <a:t>Utilizare</a:t>
              </a:r>
              <a:r>
                <a:rPr lang="fr-FR" altLang="en-US" sz="1199" b="1" u="sng" dirty="0">
                  <a:solidFill>
                    <a:srgbClr val="000000"/>
                  </a:solidFill>
                  <a:cs typeface="Arial" panose="020B0604020202020204" pitchFamily="34" charset="0"/>
                </a:rPr>
                <a:t>:</a:t>
              </a:r>
            </a:p>
            <a:p>
              <a:pPr>
                <a:spcBef>
                  <a:spcPct val="0"/>
                </a:spcBef>
                <a:buClrTx/>
                <a:buNone/>
                <a:defRPr/>
              </a:pPr>
              <a:endParaRPr lang="fr-FR" altLang="en-US" sz="1199" b="1" u="sng" dirty="0">
                <a:solidFill>
                  <a:srgbClr val="000000"/>
                </a:solidFill>
                <a:cs typeface="Arial" panose="020B0604020202020204" pitchFamily="34" charset="0"/>
              </a:endParaRPr>
            </a:p>
            <a:p>
              <a:pPr>
                <a:spcBef>
                  <a:spcPct val="0"/>
                </a:spcBef>
                <a:buClrTx/>
                <a:buNone/>
                <a:defRPr/>
              </a:pPr>
              <a:r>
                <a:rPr lang="fr-FR" altLang="en-US" sz="1199" dirty="0" err="1">
                  <a:solidFill>
                    <a:srgbClr val="000000"/>
                  </a:solidFill>
                  <a:cs typeface="Arial" panose="020B0604020202020204" pitchFamily="34" charset="0"/>
                </a:rPr>
                <a:t>Pachete</a:t>
              </a:r>
              <a:r>
                <a:rPr lang="fr-FR" altLang="en-US" sz="1199" dirty="0">
                  <a:solidFill>
                    <a:srgbClr val="000000"/>
                  </a:solidFill>
                  <a:cs typeface="Arial" panose="020B0604020202020204" pitchFamily="34" charset="0"/>
                </a:rPr>
                <a:t> de </a:t>
              </a:r>
              <a:r>
                <a:rPr lang="fr-FR" altLang="en-US" sz="1199" dirty="0" err="1">
                  <a:solidFill>
                    <a:srgbClr val="000000"/>
                  </a:solidFill>
                  <a:cs typeface="Arial" panose="020B0604020202020204" pitchFamily="34" charset="0"/>
                </a:rPr>
                <a:t>lucru</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preventive</a:t>
              </a:r>
              <a:r>
                <a:rPr lang="fr-FR" altLang="en-US" sz="1199" dirty="0">
                  <a:solidFill>
                    <a:srgbClr val="000000"/>
                  </a:solidFill>
                  <a:cs typeface="Arial" panose="020B0604020202020204" pitchFamily="34" charset="0"/>
                </a:rPr>
                <a:t> / </a:t>
              </a:r>
              <a:r>
                <a:rPr lang="fr-FR" altLang="en-US" sz="1199" dirty="0" err="1">
                  <a:solidFill>
                    <a:srgbClr val="000000"/>
                  </a:solidFill>
                  <a:cs typeface="Arial" panose="020B0604020202020204" pitchFamily="34" charset="0"/>
                </a:rPr>
                <a:t>corective</a:t>
              </a:r>
              <a:r>
                <a:rPr lang="fr-FR" altLang="en-US" sz="1199" dirty="0">
                  <a:solidFill>
                    <a:srgbClr val="000000"/>
                  </a:solidFill>
                  <a:cs typeface="Arial" panose="020B0604020202020204" pitchFamily="34" charset="0"/>
                </a:rPr>
                <a:t> in </a:t>
              </a:r>
              <a:r>
                <a:rPr lang="fr-FR" altLang="en-US" sz="1199" dirty="0" err="1">
                  <a:solidFill>
                    <a:srgbClr val="000000"/>
                  </a:solidFill>
                  <a:cs typeface="Arial" panose="020B0604020202020204" pitchFamily="34" charset="0"/>
                </a:rPr>
                <a:t>cadrul</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contractelor</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cadru</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cu</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activitati</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din</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sectorul</a:t>
              </a:r>
              <a:r>
                <a:rPr lang="fr-FR" altLang="en-US" sz="1199" dirty="0">
                  <a:solidFill>
                    <a:srgbClr val="000000"/>
                  </a:solidFill>
                  <a:cs typeface="Arial" panose="020B0604020202020204" pitchFamily="34" charset="0"/>
                </a:rPr>
                <a:t> OLD</a:t>
              </a:r>
              <a:endParaRPr lang="fr-FR" altLang="en-US" sz="1199" dirty="0">
                <a:solidFill>
                  <a:srgbClr val="0D0D0D"/>
                </a:solidFill>
                <a:cs typeface="Arial" panose="020B0604020202020204" pitchFamily="34" charset="0"/>
              </a:endParaRPr>
            </a:p>
          </p:txBody>
        </p:sp>
        <p:sp>
          <p:nvSpPr>
            <p:cNvPr id="28" name="Rectangle 12">
              <a:extLst>
                <a:ext uri="{FF2B5EF4-FFF2-40B4-BE49-F238E27FC236}">
                  <a16:creationId xmlns:a16="http://schemas.microsoft.com/office/drawing/2014/main" id="{D7FAF120-E336-4395-B3A5-8D0DCF33AD18}"/>
                </a:ext>
              </a:extLst>
            </p:cNvPr>
            <p:cNvSpPr>
              <a:spLocks noChangeArrowheads="1"/>
            </p:cNvSpPr>
            <p:nvPr/>
          </p:nvSpPr>
          <p:spPr bwMode="auto">
            <a:xfrm>
              <a:off x="3621" y="1918"/>
              <a:ext cx="1709" cy="151"/>
            </a:xfrm>
            <a:prstGeom prst="rect">
              <a:avLst/>
            </a:prstGeom>
            <a:noFill/>
            <a:ln>
              <a:noFill/>
            </a:ln>
          </p:spPr>
          <p:txBody>
            <a:bodyPr lIns="0" tIns="0" rIns="0" bIns="0">
              <a:spAutoFit/>
            </a:bodyPr>
            <a:lstStyle>
              <a:lvl1pPr marL="247650" indent="-247650" defTabSz="912813">
                <a:spcBef>
                  <a:spcPct val="20000"/>
                </a:spcBef>
                <a:buClr>
                  <a:schemeClr val="tx2"/>
                </a:buClr>
                <a:buChar char="•"/>
                <a:defRPr sz="2200">
                  <a:solidFill>
                    <a:schemeClr val="tx1"/>
                  </a:solidFill>
                  <a:latin typeface="Arial" panose="020B0604020202020204" pitchFamily="34" charset="0"/>
                </a:defRPr>
              </a:lvl1pPr>
              <a:lvl2pPr marL="742950" indent="-285750" defTabSz="912813">
                <a:spcBef>
                  <a:spcPct val="20000"/>
                </a:spcBef>
                <a:buClr>
                  <a:schemeClr val="tx2"/>
                </a:buClr>
                <a:buChar char="–"/>
                <a:defRPr sz="2200">
                  <a:solidFill>
                    <a:schemeClr val="tx1"/>
                  </a:solidFill>
                  <a:latin typeface="Arial" panose="020B0604020202020204" pitchFamily="34" charset="0"/>
                </a:defRPr>
              </a:lvl2pPr>
              <a:lvl3pPr marL="1143000" indent="-228600" defTabSz="912813">
                <a:spcBef>
                  <a:spcPct val="20000"/>
                </a:spcBef>
                <a:buClr>
                  <a:schemeClr val="tx2"/>
                </a:buClr>
                <a:buChar char="•"/>
                <a:defRPr>
                  <a:solidFill>
                    <a:schemeClr val="tx1"/>
                  </a:solidFill>
                  <a:latin typeface="Arial" panose="020B0604020202020204" pitchFamily="34" charset="0"/>
                </a:defRPr>
              </a:lvl3pPr>
              <a:lvl4pPr marL="1600200" indent="-228600" defTabSz="912813">
                <a:spcBef>
                  <a:spcPct val="20000"/>
                </a:spcBef>
                <a:buClr>
                  <a:schemeClr val="tx2"/>
                </a:buClr>
                <a:buChar char="–"/>
                <a:defRPr>
                  <a:solidFill>
                    <a:schemeClr val="tx1"/>
                  </a:solidFill>
                  <a:latin typeface="Arial" panose="020B0604020202020204" pitchFamily="34" charset="0"/>
                </a:defRPr>
              </a:lvl4pPr>
              <a:lvl5pPr marL="2057400" indent="-228600" defTabSz="912813">
                <a:spcBef>
                  <a:spcPct val="20000"/>
                </a:spcBef>
                <a:buClr>
                  <a:schemeClr val="tx2"/>
                </a:buClr>
                <a:buChar char="»"/>
                <a:defRPr>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defRPr/>
              </a:pPr>
              <a:endParaRPr lang="fr-FR" altLang="en-US" sz="1199">
                <a:cs typeface="Arial" panose="020B0604020202020204" pitchFamily="34" charset="0"/>
              </a:endParaRPr>
            </a:p>
          </p:txBody>
        </p:sp>
      </p:grpSp>
      <p:grpSp>
        <p:nvGrpSpPr>
          <p:cNvPr id="48140" name="Group 13">
            <a:extLst>
              <a:ext uri="{FF2B5EF4-FFF2-40B4-BE49-F238E27FC236}">
                <a16:creationId xmlns:a16="http://schemas.microsoft.com/office/drawing/2014/main" id="{4E2577CB-7567-4A87-A311-0ED78DF08428}"/>
              </a:ext>
            </a:extLst>
          </p:cNvPr>
          <p:cNvGrpSpPr>
            <a:grpSpLocks/>
          </p:cNvGrpSpPr>
          <p:nvPr/>
        </p:nvGrpSpPr>
        <p:grpSpPr bwMode="auto">
          <a:xfrm>
            <a:off x="2763012" y="2019498"/>
            <a:ext cx="3940245" cy="869159"/>
            <a:chOff x="304" y="3270"/>
            <a:chExt cx="3469" cy="473"/>
          </a:xfrm>
        </p:grpSpPr>
        <p:sp>
          <p:nvSpPr>
            <p:cNvPr id="48142" name="Rectangle 14">
              <a:extLst>
                <a:ext uri="{FF2B5EF4-FFF2-40B4-BE49-F238E27FC236}">
                  <a16:creationId xmlns:a16="http://schemas.microsoft.com/office/drawing/2014/main" id="{08FE348C-1692-4AD0-8D69-A6B0C2E03932}"/>
                </a:ext>
              </a:extLst>
            </p:cNvPr>
            <p:cNvSpPr>
              <a:spLocks noChangeArrowheads="1"/>
            </p:cNvSpPr>
            <p:nvPr/>
          </p:nvSpPr>
          <p:spPr bwMode="auto">
            <a:xfrm>
              <a:off x="304" y="3270"/>
              <a:ext cx="3469" cy="473"/>
            </a:xfrm>
            <a:prstGeom prst="rect">
              <a:avLst/>
            </a:prstGeom>
            <a:solidFill>
              <a:srgbClr val="FFFFFF"/>
            </a:solidFill>
            <a:ln w="9525">
              <a:solidFill>
                <a:srgbClr val="000000"/>
              </a:solidFill>
              <a:miter lim="800000"/>
              <a:headEnd/>
              <a:tailEnd/>
            </a:ln>
          </p:spPr>
          <p:txBody>
            <a:bodyPr wrap="none" lIns="51433" tIns="25721" rIns="51433" bIns="25721" anchor="ctr"/>
            <a:lstStyle>
              <a:lvl1pPr defTabSz="933450">
                <a:lnSpc>
                  <a:spcPts val="1800"/>
                </a:lnSpc>
                <a:spcAft>
                  <a:spcPts val="563"/>
                </a:spcAft>
                <a:buFont typeface="Arial" panose="020B0604020202020204" pitchFamily="34" charset="0"/>
                <a:buChar char="•"/>
                <a:defRPr sz="1500" b="1">
                  <a:solidFill>
                    <a:schemeClr val="tx1"/>
                  </a:solidFill>
                  <a:latin typeface="Calibri" panose="020F0502020204030204" pitchFamily="34" charset="0"/>
                  <a:cs typeface="Arial" panose="020B0604020202020204" pitchFamily="34" charset="0"/>
                </a:defRPr>
              </a:lvl1pPr>
              <a:lvl2pPr marL="742950" indent="-285750" defTabSz="933450">
                <a:lnSpc>
                  <a:spcPts val="1700"/>
                </a:lnSpc>
                <a:spcAft>
                  <a:spcPts val="563"/>
                </a:spcAft>
                <a:buSzPct val="100000"/>
                <a:buChar char="–"/>
                <a:defRPr sz="1500">
                  <a:solidFill>
                    <a:schemeClr val="tx1"/>
                  </a:solidFill>
                  <a:latin typeface="Calibri Light" panose="020F0302020204030204" pitchFamily="34" charset="0"/>
                  <a:cs typeface="Arial" panose="020B0604020202020204" pitchFamily="34" charset="0"/>
                </a:defRPr>
              </a:lvl2pPr>
              <a:lvl3pPr marL="1143000" indent="-228600" defTabSz="933450">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3pPr>
              <a:lvl4pPr marL="1600200" indent="-228600" defTabSz="933450">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4pPr>
              <a:lvl5pPr marL="2057400" indent="-228600" defTabSz="933450">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5pPr>
              <a:lvl6pPr marL="2514600" indent="-228600" defTabSz="933450"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6pPr>
              <a:lvl7pPr marL="2971800" indent="-228600" defTabSz="933450"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7pPr>
              <a:lvl8pPr marL="3429000" indent="-228600" defTabSz="933450"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8pPr>
              <a:lvl9pPr marL="3886200" indent="-228600" defTabSz="933450"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9pPr>
            </a:lstStyle>
            <a:p>
              <a:pPr eaLnBrk="1" hangingPunct="1"/>
              <a:endParaRPr lang="fr-FR" altLang="en-US" sz="1199" u="sng" dirty="0">
                <a:solidFill>
                  <a:srgbClr val="000000"/>
                </a:solidFill>
                <a:latin typeface="Arial" panose="020B0604020202020204" pitchFamily="34" charset="0"/>
              </a:endParaRPr>
            </a:p>
            <a:p>
              <a:pPr eaLnBrk="1" hangingPunct="1"/>
              <a:r>
                <a:rPr lang="fr-FR" altLang="en-US" sz="1199" u="sng" dirty="0" err="1">
                  <a:solidFill>
                    <a:srgbClr val="000000"/>
                  </a:solidFill>
                  <a:latin typeface="Arial" panose="020B0604020202020204" pitchFamily="34" charset="0"/>
                </a:rPr>
                <a:t>Responsabil</a:t>
              </a:r>
              <a:r>
                <a:rPr lang="fr-FR" altLang="en-US" sz="1199" u="sng" dirty="0">
                  <a:solidFill>
                    <a:srgbClr val="000000"/>
                  </a:solidFill>
                  <a:latin typeface="Arial" panose="020B0604020202020204" pitchFamily="34" charset="0"/>
                </a:rPr>
                <a:t>:</a:t>
              </a:r>
              <a:r>
                <a:rPr lang="fr-FR" altLang="en-US" sz="1199" dirty="0">
                  <a:solidFill>
                    <a:srgbClr val="000000"/>
                  </a:solidFill>
                  <a:latin typeface="Arial" panose="020B0604020202020204" pitchFamily="34" charset="0"/>
                </a:rPr>
                <a:t>  </a:t>
              </a:r>
            </a:p>
            <a:p>
              <a:pPr eaLnBrk="1" hangingPunct="1"/>
              <a:r>
                <a:rPr lang="fr-FR" altLang="en-US" sz="1199" dirty="0">
                  <a:solidFill>
                    <a:srgbClr val="000000"/>
                  </a:solidFill>
                  <a:latin typeface="Arial" panose="020B0604020202020204" pitchFamily="34" charset="0"/>
                </a:rPr>
                <a:t>  </a:t>
              </a:r>
              <a:r>
                <a:rPr lang="fr-FR" altLang="en-US" sz="1199" dirty="0" err="1">
                  <a:solidFill>
                    <a:srgbClr val="000000"/>
                  </a:solidFill>
                  <a:latin typeface="Arial" panose="020B0604020202020204" pitchFamily="34" charset="0"/>
                </a:rPr>
                <a:t>Responsabil</a:t>
              </a:r>
              <a:r>
                <a:rPr lang="fr-FR" altLang="en-US" sz="1199" dirty="0">
                  <a:solidFill>
                    <a:srgbClr val="000000"/>
                  </a:solidFill>
                  <a:latin typeface="Arial" panose="020B0604020202020204" pitchFamily="34" charset="0"/>
                </a:rPr>
                <a:t> zona OLD</a:t>
              </a:r>
            </a:p>
            <a:p>
              <a:pPr eaLnBrk="1" hangingPunct="1">
                <a:buNone/>
              </a:pPr>
              <a:r>
                <a:rPr lang="fr-FR" altLang="en-US" sz="1199" dirty="0">
                  <a:solidFill>
                    <a:srgbClr val="000000"/>
                  </a:solidFill>
                  <a:latin typeface="Arial" panose="020B0604020202020204" pitchFamily="34" charset="0"/>
                </a:rPr>
                <a:t>                      </a:t>
              </a:r>
            </a:p>
            <a:p>
              <a:pPr eaLnBrk="1" hangingPunct="1">
                <a:lnSpc>
                  <a:spcPct val="100000"/>
                </a:lnSpc>
                <a:spcAft>
                  <a:spcPct val="0"/>
                </a:spcAft>
                <a:buFontTx/>
                <a:buNone/>
              </a:pPr>
              <a:endParaRPr lang="fr-FR" altLang="en-US" sz="1199" b="0" dirty="0">
                <a:solidFill>
                  <a:srgbClr val="0D0D0D"/>
                </a:solidFill>
                <a:latin typeface="Arial" panose="020B0604020202020204" pitchFamily="34" charset="0"/>
              </a:endParaRPr>
            </a:p>
            <a:p>
              <a:pPr eaLnBrk="1" hangingPunct="1">
                <a:lnSpc>
                  <a:spcPct val="100000"/>
                </a:lnSpc>
                <a:spcAft>
                  <a:spcPct val="0"/>
                </a:spcAft>
                <a:buFontTx/>
                <a:buNone/>
              </a:pPr>
              <a:r>
                <a:rPr lang="fr-FR" altLang="en-US" sz="1199" b="0" dirty="0">
                  <a:solidFill>
                    <a:srgbClr val="0D0D0D"/>
                  </a:solidFill>
                  <a:latin typeface="Arial" panose="020B0604020202020204" pitchFamily="34" charset="0"/>
                </a:rPr>
                <a:t>	</a:t>
              </a:r>
            </a:p>
          </p:txBody>
        </p:sp>
        <p:sp>
          <p:nvSpPr>
            <p:cNvPr id="31" name="Rectangle 15">
              <a:extLst>
                <a:ext uri="{FF2B5EF4-FFF2-40B4-BE49-F238E27FC236}">
                  <a16:creationId xmlns:a16="http://schemas.microsoft.com/office/drawing/2014/main" id="{0B44D370-0078-41AF-B477-017299E2B5E6}"/>
                </a:ext>
              </a:extLst>
            </p:cNvPr>
            <p:cNvSpPr>
              <a:spLocks noChangeArrowheads="1"/>
            </p:cNvSpPr>
            <p:nvPr/>
          </p:nvSpPr>
          <p:spPr bwMode="auto">
            <a:xfrm>
              <a:off x="1077" y="3435"/>
              <a:ext cx="1709" cy="100"/>
            </a:xfrm>
            <a:prstGeom prst="rect">
              <a:avLst/>
            </a:prstGeom>
            <a:noFill/>
            <a:ln>
              <a:noFill/>
            </a:ln>
          </p:spPr>
          <p:txBody>
            <a:bodyPr lIns="0" tIns="0" rIns="0" bIns="0" anchor="ctr">
              <a:spAutoFit/>
            </a:bodyPr>
            <a:lstStyle>
              <a:lvl1pPr marL="247650" indent="-247650" defTabSz="912813">
                <a:spcBef>
                  <a:spcPct val="20000"/>
                </a:spcBef>
                <a:buClr>
                  <a:schemeClr val="tx2"/>
                </a:buClr>
                <a:buChar char="•"/>
                <a:defRPr sz="2200">
                  <a:solidFill>
                    <a:schemeClr val="tx1"/>
                  </a:solidFill>
                  <a:latin typeface="Arial" panose="020B0604020202020204" pitchFamily="34" charset="0"/>
                </a:defRPr>
              </a:lvl1pPr>
              <a:lvl2pPr marL="742950" indent="-285750" defTabSz="912813">
                <a:spcBef>
                  <a:spcPct val="20000"/>
                </a:spcBef>
                <a:buClr>
                  <a:schemeClr val="tx2"/>
                </a:buClr>
                <a:buChar char="–"/>
                <a:defRPr sz="2200">
                  <a:solidFill>
                    <a:schemeClr val="tx1"/>
                  </a:solidFill>
                  <a:latin typeface="Arial" panose="020B0604020202020204" pitchFamily="34" charset="0"/>
                </a:defRPr>
              </a:lvl2pPr>
              <a:lvl3pPr marL="1143000" indent="-228600" defTabSz="912813">
                <a:spcBef>
                  <a:spcPct val="20000"/>
                </a:spcBef>
                <a:buClr>
                  <a:schemeClr val="tx2"/>
                </a:buClr>
                <a:buChar char="•"/>
                <a:defRPr>
                  <a:solidFill>
                    <a:schemeClr val="tx1"/>
                  </a:solidFill>
                  <a:latin typeface="Arial" panose="020B0604020202020204" pitchFamily="34" charset="0"/>
                </a:defRPr>
              </a:lvl3pPr>
              <a:lvl4pPr marL="1600200" indent="-228600" defTabSz="912813">
                <a:spcBef>
                  <a:spcPct val="20000"/>
                </a:spcBef>
                <a:buClr>
                  <a:schemeClr val="tx2"/>
                </a:buClr>
                <a:buChar char="–"/>
                <a:defRPr>
                  <a:solidFill>
                    <a:schemeClr val="tx1"/>
                  </a:solidFill>
                  <a:latin typeface="Arial" panose="020B0604020202020204" pitchFamily="34" charset="0"/>
                </a:defRPr>
              </a:lvl4pPr>
              <a:lvl5pPr marL="2057400" indent="-228600" defTabSz="912813">
                <a:spcBef>
                  <a:spcPct val="20000"/>
                </a:spcBef>
                <a:buClr>
                  <a:schemeClr val="tx2"/>
                </a:buClr>
                <a:buChar char="»"/>
                <a:defRPr>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defRPr/>
              </a:pPr>
              <a:endParaRPr lang="fr-FR" altLang="en-US" sz="1199">
                <a:cs typeface="Arial" panose="020B0604020202020204" pitchFamily="34" charset="0"/>
              </a:endParaRPr>
            </a:p>
          </p:txBody>
        </p:sp>
      </p:grpSp>
      <p:sp>
        <p:nvSpPr>
          <p:cNvPr id="32" name="Rectangle 16">
            <a:extLst>
              <a:ext uri="{FF2B5EF4-FFF2-40B4-BE49-F238E27FC236}">
                <a16:creationId xmlns:a16="http://schemas.microsoft.com/office/drawing/2014/main" id="{9CDCDE1D-8DCD-45B2-8247-16C971EFF932}"/>
              </a:ext>
            </a:extLst>
          </p:cNvPr>
          <p:cNvSpPr>
            <a:spLocks noChangeArrowheads="1"/>
          </p:cNvSpPr>
          <p:nvPr/>
        </p:nvSpPr>
        <p:spPr bwMode="auto">
          <a:xfrm>
            <a:off x="2772481" y="2906515"/>
            <a:ext cx="3940245" cy="1249991"/>
          </a:xfrm>
          <a:prstGeom prst="rect">
            <a:avLst/>
          </a:prstGeom>
          <a:solidFill>
            <a:srgbClr val="FFFFFF"/>
          </a:solidFill>
          <a:ln w="9525">
            <a:solidFill>
              <a:srgbClr val="000000"/>
            </a:solidFill>
            <a:miter lim="800000"/>
            <a:headEnd/>
            <a:tailEnd/>
          </a:ln>
        </p:spPr>
        <p:txBody>
          <a:bodyPr lIns="51433" tIns="25721" rIns="51433" bIns="25721" anchor="ctr"/>
          <a:lstStyle>
            <a:lvl1pPr defTabSz="933450">
              <a:spcBef>
                <a:spcPct val="20000"/>
              </a:spcBef>
              <a:buClr>
                <a:schemeClr val="tx2"/>
              </a:buClr>
              <a:buChar char="•"/>
              <a:defRPr sz="2200">
                <a:solidFill>
                  <a:schemeClr val="tx1"/>
                </a:solidFill>
                <a:latin typeface="Arial" panose="020B0604020202020204" pitchFamily="34" charset="0"/>
              </a:defRPr>
            </a:lvl1pPr>
            <a:lvl2pPr marL="742950" indent="-285750" defTabSz="933450">
              <a:spcBef>
                <a:spcPct val="20000"/>
              </a:spcBef>
              <a:buClr>
                <a:schemeClr val="tx2"/>
              </a:buClr>
              <a:buChar char="–"/>
              <a:defRPr sz="2200">
                <a:solidFill>
                  <a:schemeClr val="tx1"/>
                </a:solidFill>
                <a:latin typeface="Arial" panose="020B0604020202020204" pitchFamily="34" charset="0"/>
              </a:defRPr>
            </a:lvl2pPr>
            <a:lvl3pPr marL="1143000" indent="-228600" defTabSz="933450">
              <a:spcBef>
                <a:spcPct val="20000"/>
              </a:spcBef>
              <a:buClr>
                <a:schemeClr val="tx2"/>
              </a:buClr>
              <a:buChar char="•"/>
              <a:defRPr>
                <a:solidFill>
                  <a:schemeClr val="tx1"/>
                </a:solidFill>
                <a:latin typeface="Arial" panose="020B0604020202020204" pitchFamily="34" charset="0"/>
              </a:defRPr>
            </a:lvl3pPr>
            <a:lvl4pPr marL="1600200" indent="-228600" defTabSz="933450">
              <a:spcBef>
                <a:spcPct val="20000"/>
              </a:spcBef>
              <a:buClr>
                <a:schemeClr val="tx2"/>
              </a:buClr>
              <a:buChar char="–"/>
              <a:defRPr>
                <a:solidFill>
                  <a:schemeClr val="tx1"/>
                </a:solidFill>
                <a:latin typeface="Arial" panose="020B0604020202020204" pitchFamily="34" charset="0"/>
              </a:defRPr>
            </a:lvl4pPr>
            <a:lvl5pPr marL="2057400" indent="-228600" defTabSz="933450">
              <a:spcBef>
                <a:spcPct val="20000"/>
              </a:spcBef>
              <a:buClr>
                <a:schemeClr val="tx2"/>
              </a:buClr>
              <a:buChar char="»"/>
              <a:defRPr>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fr-FR" altLang="en-US" sz="1199" b="1" u="sng" dirty="0" err="1">
                <a:solidFill>
                  <a:srgbClr val="000000"/>
                </a:solidFill>
                <a:cs typeface="Arial" panose="020B0604020202020204" pitchFamily="34" charset="0"/>
              </a:rPr>
              <a:t>Obiectiv</a:t>
            </a:r>
            <a:r>
              <a:rPr lang="fr-FR" altLang="en-US" sz="1199" b="1" u="sng" dirty="0">
                <a:solidFill>
                  <a:srgbClr val="000000"/>
                </a:solidFill>
                <a:cs typeface="Arial" panose="020B0604020202020204" pitchFamily="34" charset="0"/>
              </a:rPr>
              <a:t>: </a:t>
            </a:r>
            <a:r>
              <a:rPr lang="fr-FR" altLang="en-US" sz="1199" b="1" dirty="0">
                <a:solidFill>
                  <a:srgbClr val="000000"/>
                </a:solidFill>
                <a:cs typeface="Arial" panose="020B0604020202020204" pitchFamily="34" charset="0"/>
              </a:rPr>
              <a:t> Tinta = 100%</a:t>
            </a:r>
          </a:p>
          <a:p>
            <a:pPr>
              <a:spcBef>
                <a:spcPct val="0"/>
              </a:spcBef>
              <a:buClrTx/>
              <a:buNone/>
              <a:defRPr/>
            </a:pPr>
            <a:endParaRPr lang="fr-FR" altLang="en-US" sz="1199" b="1" dirty="0">
              <a:solidFill>
                <a:srgbClr val="000000"/>
              </a:solidFill>
              <a:cs typeface="Arial" panose="020B0604020202020204" pitchFamily="34" charset="0"/>
            </a:endParaRPr>
          </a:p>
          <a:p>
            <a:pPr>
              <a:spcBef>
                <a:spcPct val="0"/>
              </a:spcBef>
              <a:buClrTx/>
              <a:buNone/>
              <a:defRPr/>
            </a:pPr>
            <a:r>
              <a:rPr lang="fr-FR" altLang="en-US" sz="1199" b="1" dirty="0" err="1">
                <a:solidFill>
                  <a:srgbClr val="000000"/>
                </a:solidFill>
                <a:cs typeface="Arial" panose="020B0604020202020204" pitchFamily="34" charset="0"/>
              </a:rPr>
              <a:t>Deviatie</a:t>
            </a:r>
            <a:r>
              <a:rPr lang="fr-FR" altLang="en-US" sz="1199" b="1" dirty="0">
                <a:solidFill>
                  <a:srgbClr val="000000"/>
                </a:solidFill>
                <a:cs typeface="Arial" panose="020B0604020202020204" pitchFamily="34" charset="0"/>
              </a:rPr>
              <a:t> </a:t>
            </a:r>
            <a:r>
              <a:rPr lang="fr-FR" altLang="en-US" sz="1199" b="1" dirty="0" err="1">
                <a:solidFill>
                  <a:srgbClr val="000000"/>
                </a:solidFill>
                <a:cs typeface="Arial" panose="020B0604020202020204" pitchFamily="34" charset="0"/>
              </a:rPr>
              <a:t>admisibila</a:t>
            </a:r>
            <a:r>
              <a:rPr lang="fr-FR" altLang="en-US" sz="1199" b="1" dirty="0">
                <a:solidFill>
                  <a:srgbClr val="000000"/>
                </a:solidFill>
                <a:cs typeface="Arial" panose="020B0604020202020204" pitchFamily="34" charset="0"/>
              </a:rPr>
              <a:t>:  </a:t>
            </a:r>
          </a:p>
          <a:p>
            <a:pPr>
              <a:spcBef>
                <a:spcPct val="0"/>
              </a:spcBef>
              <a:buClrTx/>
              <a:buNone/>
              <a:defRPr/>
            </a:pPr>
            <a:r>
              <a:rPr lang="fr-FR" altLang="en-US" sz="1199" b="1" dirty="0">
                <a:solidFill>
                  <a:srgbClr val="000000"/>
                </a:solidFill>
                <a:cs typeface="Arial" panose="020B0604020202020204" pitchFamily="34" charset="0"/>
              </a:rPr>
              <a:t>max. ±5 %</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primul</a:t>
            </a:r>
            <a:r>
              <a:rPr lang="fr-FR" altLang="en-US" sz="1199" dirty="0">
                <a:solidFill>
                  <a:srgbClr val="000000"/>
                </a:solidFill>
                <a:cs typeface="Arial" panose="020B0604020202020204" pitchFamily="34" charset="0"/>
              </a:rPr>
              <a:t> an); </a:t>
            </a:r>
          </a:p>
          <a:p>
            <a:pPr>
              <a:spcBef>
                <a:spcPct val="0"/>
              </a:spcBef>
              <a:buClrTx/>
              <a:buNone/>
              <a:defRPr/>
            </a:pPr>
            <a:r>
              <a:rPr lang="fr-FR" altLang="en-US" sz="1199" b="1" dirty="0">
                <a:solidFill>
                  <a:srgbClr val="000000"/>
                </a:solidFill>
                <a:cs typeface="Arial" panose="020B0604020202020204" pitchFamily="34" charset="0"/>
              </a:rPr>
              <a:t>max. ±3%  </a:t>
            </a:r>
            <a:r>
              <a:rPr lang="fr-FR" altLang="en-US" sz="1199" dirty="0">
                <a:solidFill>
                  <a:srgbClr val="000000"/>
                </a:solidFill>
                <a:cs typeface="Arial" panose="020B0604020202020204" pitchFamily="34" charset="0"/>
              </a:rPr>
              <a:t>(</a:t>
            </a:r>
            <a:r>
              <a:rPr lang="fr-FR" altLang="en-US" sz="1199" dirty="0" err="1">
                <a:solidFill>
                  <a:srgbClr val="000000"/>
                </a:solidFill>
                <a:cs typeface="Arial" panose="020B0604020202020204" pitchFamily="34" charset="0"/>
              </a:rPr>
              <a:t>incepand</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cu</a:t>
            </a:r>
            <a:r>
              <a:rPr lang="fr-FR" altLang="en-US" sz="1199" dirty="0">
                <a:solidFill>
                  <a:srgbClr val="000000"/>
                </a:solidFill>
                <a:cs typeface="Arial" panose="020B0604020202020204" pitchFamily="34" charset="0"/>
              </a:rPr>
              <a:t> an 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3" hidden="1">
            <a:extLst>
              <a:ext uri="{FF2B5EF4-FFF2-40B4-BE49-F238E27FC236}">
                <a16:creationId xmlns:a16="http://schemas.microsoft.com/office/drawing/2014/main" id="{660C0D52-672A-462A-8969-7AAB314662AE}"/>
              </a:ext>
            </a:extLst>
          </p:cNvPr>
          <p:cNvGraphicFramePr>
            <a:graphicFrameLocks noChangeAspect="1"/>
          </p:cNvGraphicFramePr>
          <p:nvPr/>
        </p:nvGraphicFramePr>
        <p:xfrm>
          <a:off x="2000450" y="643137"/>
          <a:ext cx="89297" cy="8929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9154" name="Object 23" hidden="1">
                        <a:extLst>
                          <a:ext uri="{FF2B5EF4-FFF2-40B4-BE49-F238E27FC236}">
                            <a16:creationId xmlns:a16="http://schemas.microsoft.com/office/drawing/2014/main" id="{660C0D52-672A-462A-8969-7AAB31466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450" y="643137"/>
                        <a:ext cx="89297" cy="89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55" name="Rectangle 3" hidden="1">
            <a:extLst>
              <a:ext uri="{FF2B5EF4-FFF2-40B4-BE49-F238E27FC236}">
                <a16:creationId xmlns:a16="http://schemas.microsoft.com/office/drawing/2014/main" id="{3CC3EEFA-618B-48C1-AD20-5BE10DA6A870}"/>
              </a:ext>
            </a:extLst>
          </p:cNvPr>
          <p:cNvSpPr>
            <a:spLocks noChangeArrowheads="1"/>
          </p:cNvSpPr>
          <p:nvPr>
            <p:custDataLst>
              <p:tags r:id="rId1"/>
            </p:custDataLst>
          </p:nvPr>
        </p:nvSpPr>
        <p:spPr bwMode="auto">
          <a:xfrm>
            <a:off x="2000450" y="643137"/>
            <a:ext cx="89297" cy="89297"/>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2813">
              <a:lnSpc>
                <a:spcPts val="1800"/>
              </a:lnSpc>
              <a:spcAft>
                <a:spcPts val="563"/>
              </a:spcAft>
              <a:buFont typeface="Arial" panose="020B0604020202020204" pitchFamily="34" charset="0"/>
              <a:buChar char="•"/>
              <a:defRPr sz="1500" b="1">
                <a:solidFill>
                  <a:schemeClr val="tx1"/>
                </a:solidFill>
                <a:latin typeface="Calibri" panose="020F0502020204030204" pitchFamily="34" charset="0"/>
                <a:cs typeface="Arial" panose="020B0604020202020204" pitchFamily="34" charset="0"/>
              </a:defRPr>
            </a:lvl1pPr>
            <a:lvl2pPr marL="742950" indent="-285750" defTabSz="912813">
              <a:lnSpc>
                <a:spcPts val="1700"/>
              </a:lnSpc>
              <a:spcAft>
                <a:spcPts val="563"/>
              </a:spcAft>
              <a:buSzPct val="100000"/>
              <a:buChar char="–"/>
              <a:defRPr sz="1500">
                <a:solidFill>
                  <a:schemeClr val="tx1"/>
                </a:solidFill>
                <a:latin typeface="Calibri Light" panose="020F0302020204030204" pitchFamily="34" charset="0"/>
                <a:cs typeface="Arial" panose="020B0604020202020204" pitchFamily="34" charset="0"/>
              </a:defRPr>
            </a:lvl2pPr>
            <a:lvl3pPr marL="1143000" indent="-228600" defTabSz="912813">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3pPr>
            <a:lvl4pPr marL="1600200" indent="-228600" defTabSz="912813">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4pPr>
            <a:lvl5pPr marL="2057400" indent="-228600" defTabSz="912813">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5pPr>
            <a:lvl6pPr marL="2514600" indent="-228600" defTabSz="912813"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6pPr>
            <a:lvl7pPr marL="2971800" indent="-228600" defTabSz="912813"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7pPr>
            <a:lvl8pPr marL="3429000" indent="-228600" defTabSz="912813"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8pPr>
            <a:lvl9pPr marL="3886200" indent="-228600" defTabSz="912813"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9pPr>
          </a:lstStyle>
          <a:p>
            <a:pPr algn="ctr" eaLnBrk="1" hangingPunct="1">
              <a:lnSpc>
                <a:spcPct val="100000"/>
              </a:lnSpc>
              <a:spcAft>
                <a:spcPct val="0"/>
              </a:spcAft>
              <a:buFontTx/>
              <a:buNone/>
            </a:pPr>
            <a:endParaRPr lang="ro-RO" altLang="en-US" sz="675" b="0">
              <a:latin typeface="Arial" panose="020B0604020202020204" pitchFamily="34" charset="0"/>
            </a:endParaRPr>
          </a:p>
        </p:txBody>
      </p:sp>
      <p:sp>
        <p:nvSpPr>
          <p:cNvPr id="49156" name="Slide Number Placeholder 3">
            <a:extLst>
              <a:ext uri="{FF2B5EF4-FFF2-40B4-BE49-F238E27FC236}">
                <a16:creationId xmlns:a16="http://schemas.microsoft.com/office/drawing/2014/main" id="{A3633183-4298-4887-8259-2851B18017F5}"/>
              </a:ext>
            </a:extLst>
          </p:cNvPr>
          <p:cNvSpPr>
            <a:spLocks noGrp="1" noChangeArrowheads="1"/>
          </p:cNvSpPr>
          <p:nvPr>
            <p:ph type="sldNum" sz="quarter" idx="10"/>
          </p:nvPr>
        </p:nvSpPr>
        <p:spPr bwMode="auto">
          <a:xfrm>
            <a:off x="341885" y="6354599"/>
            <a:ext cx="166665" cy="2158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l" rtl="0" eaLnBrk="1" fontAlgn="base" hangingPunct="1">
              <a:spcBef>
                <a:spcPct val="0"/>
              </a:spcBef>
              <a:spcAft>
                <a:spcPct val="0"/>
              </a:spcAft>
              <a:defRPr sz="1100" b="1" kern="1200">
                <a:solidFill>
                  <a:schemeClr val="accent1"/>
                </a:solidFill>
                <a:latin typeface="Calibri Light" panose="020F0302020204030204" pitchFamily="34" charset="0"/>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a:lnSpc>
                <a:spcPct val="100000"/>
              </a:lnSpc>
              <a:spcAft>
                <a:spcPct val="0"/>
              </a:spcAft>
              <a:buFontTx/>
              <a:buNone/>
              <a:defRPr/>
            </a:pPr>
            <a:fld id="{81672BAF-7CC4-460D-81E2-5E3FFF06C4D1}" type="slidenum">
              <a:rPr lang="en-AU" altLang="en-US" smtClean="0"/>
              <a:pPr>
                <a:lnSpc>
                  <a:spcPct val="100000"/>
                </a:lnSpc>
                <a:spcAft>
                  <a:spcPct val="0"/>
                </a:spcAft>
                <a:buFontTx/>
                <a:buNone/>
                <a:defRPr/>
              </a:pPr>
              <a:t>12</a:t>
            </a:fld>
            <a:endParaRPr lang="en-AU" altLang="en-US" sz="825"/>
          </a:p>
        </p:txBody>
      </p:sp>
      <p:sp>
        <p:nvSpPr>
          <p:cNvPr id="13317" name="Footer Placeholder 4">
            <a:extLst>
              <a:ext uri="{FF2B5EF4-FFF2-40B4-BE49-F238E27FC236}">
                <a16:creationId xmlns:a16="http://schemas.microsoft.com/office/drawing/2014/main" id="{C0B8E659-DC18-49FF-9A53-F0FC84749E0C}"/>
              </a:ext>
            </a:extLst>
          </p:cNvPr>
          <p:cNvSpPr>
            <a:spLocks noGrp="1"/>
          </p:cNvSpPr>
          <p:nvPr>
            <p:ph type="ftr" sz="quarter" idx="11"/>
          </p:nvPr>
        </p:nvSpPr>
        <p:spPr bwMode="auto">
          <a:xfrm>
            <a:off x="711765" y="6332378"/>
            <a:ext cx="5853792" cy="215871"/>
          </a:xfrm>
          <a:prstGeom prst="rect">
            <a:avLst/>
          </a:prstGeom>
          <a:ln>
            <a:miter lim="800000"/>
            <a:headEnd/>
            <a:tailEnd/>
          </a:ln>
        </p:spPr>
        <p:txBody>
          <a:bodyPr vert="horz" wrap="square" lIns="0" tIns="0" rIns="0" bIns="0" numCol="1" rtlCol="0" anchor="ctr" anchorCtr="0" compatLnSpc="1">
            <a:prstTxWarp prst="textNoShape">
              <a:avLst/>
            </a:prstTxWarp>
          </a:bodyPr>
          <a:lstStyle>
            <a:defPPr>
              <a:defRPr lang="en-US"/>
            </a:defPPr>
            <a:lvl1pPr algn="l" rtl="0" eaLnBrk="1" fontAlgn="auto" hangingPunct="1">
              <a:spcBef>
                <a:spcPts val="0"/>
              </a:spcBef>
              <a:spcAft>
                <a:spcPts val="0"/>
              </a:spcAft>
              <a:defRPr sz="1100" b="1" kern="1200">
                <a:solidFill>
                  <a:schemeClr val="accent1"/>
                </a:solidFill>
                <a:latin typeface="+mn-lt"/>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fontAlgn="base">
              <a:spcBef>
                <a:spcPct val="0"/>
              </a:spcBef>
              <a:spcAft>
                <a:spcPct val="0"/>
              </a:spcAft>
              <a:defRPr/>
            </a:pPr>
            <a:r>
              <a:rPr lang="en-GB" dirty="0"/>
              <a:t>| </a:t>
            </a:r>
            <a:r>
              <a:rPr lang="en-US" altLang="en-US" dirty="0"/>
              <a:t>CERERE TEHNICA </a:t>
            </a:r>
            <a:r>
              <a:rPr lang="en-GB" dirty="0"/>
              <a:t>. Contract </a:t>
            </a:r>
            <a:r>
              <a:rPr lang="it-IT" dirty="0"/>
              <a:t>p</a:t>
            </a:r>
            <a:r>
              <a:rPr lang="it-IT" altLang="en-US" dirty="0"/>
              <a:t>ermanente DAMP-AGL2- Reparat </a:t>
            </a:r>
            <a:r>
              <a:rPr lang="en-US" altLang="en-US" dirty="0" err="1"/>
              <a:t>carucioare</a:t>
            </a:r>
            <a:r>
              <a:rPr lang="en-US" altLang="en-US" dirty="0"/>
              <a:t> MA &amp; RL </a:t>
            </a:r>
            <a:endParaRPr lang="en-AU" b="0" dirty="0"/>
          </a:p>
        </p:txBody>
      </p:sp>
      <p:sp>
        <p:nvSpPr>
          <p:cNvPr id="10" name="Date Placeholder 5">
            <a:extLst>
              <a:ext uri="{FF2B5EF4-FFF2-40B4-BE49-F238E27FC236}">
                <a16:creationId xmlns:a16="http://schemas.microsoft.com/office/drawing/2014/main" id="{4FD93DCC-75B4-488B-9392-37EE95E779CC}"/>
              </a:ext>
            </a:extLst>
          </p:cNvPr>
          <p:cNvSpPr>
            <a:spLocks noGrp="1"/>
          </p:cNvSpPr>
          <p:nvPr>
            <p:ph type="dt" sz="quarter" idx="12"/>
          </p:nvPr>
        </p:nvSpPr>
        <p:spPr>
          <a:xfrm>
            <a:off x="7135467" y="6332378"/>
            <a:ext cx="1693633" cy="365076"/>
          </a:xfrm>
          <a:prstGeom prst="rect">
            <a:avLst/>
          </a:prstGeom>
        </p:spPr>
        <p:txBody>
          <a:bodyPr vert="horz" lIns="0" tIns="0" rIns="0" bIns="0" rtlCol="0" anchor="ctr"/>
          <a:lstStyle>
            <a:defPPr>
              <a:defRPr lang="en-US"/>
            </a:defPPr>
            <a:lvl1pPr algn="r" rtl="0" eaLnBrk="1" fontAlgn="auto" hangingPunct="1">
              <a:spcBef>
                <a:spcPts val="0"/>
              </a:spcBef>
              <a:spcAft>
                <a:spcPts val="0"/>
              </a:spcAft>
              <a:defRPr sz="1499" b="1" kern="1200" cap="all" baseline="0">
                <a:solidFill>
                  <a:schemeClr val="bg1"/>
                </a:solidFill>
                <a:latin typeface="+mj-lt"/>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a:defRPr/>
            </a:pPr>
            <a:r>
              <a:rPr lang="en-US"/>
              <a:t>Business unit</a:t>
            </a:r>
            <a:endParaRPr lang="en-AU"/>
          </a:p>
        </p:txBody>
      </p:sp>
      <p:sp>
        <p:nvSpPr>
          <p:cNvPr id="7" name="Rectangle 4">
            <a:extLst>
              <a:ext uri="{FF2B5EF4-FFF2-40B4-BE49-F238E27FC236}">
                <a16:creationId xmlns:a16="http://schemas.microsoft.com/office/drawing/2014/main" id="{55129231-AC39-4F3D-897B-D6328D954960}"/>
              </a:ext>
            </a:extLst>
          </p:cNvPr>
          <p:cNvSpPr>
            <a:spLocks noChangeArrowheads="1"/>
          </p:cNvSpPr>
          <p:nvPr/>
        </p:nvSpPr>
        <p:spPr bwMode="auto">
          <a:xfrm>
            <a:off x="341884" y="398024"/>
            <a:ext cx="6458942" cy="252413"/>
          </a:xfrm>
          <a:prstGeom prst="rect">
            <a:avLst/>
          </a:prstGeom>
          <a:solidFill>
            <a:srgbClr val="FFFFFF"/>
          </a:solidFill>
          <a:ln w="9525">
            <a:solidFill>
              <a:srgbClr val="000000"/>
            </a:solidFill>
            <a:miter lim="800000"/>
            <a:headEnd/>
            <a:tailEnd/>
          </a:ln>
        </p:spPr>
        <p:txBody>
          <a:bodyPr wrap="none" lIns="51433" tIns="25721" rIns="51433" bIns="25721" anchor="ctr"/>
          <a:lstStyle>
            <a:lvl1pPr defTabSz="933450">
              <a:spcBef>
                <a:spcPct val="20000"/>
              </a:spcBef>
              <a:buClr>
                <a:schemeClr val="tx2"/>
              </a:buClr>
              <a:buChar char="•"/>
              <a:defRPr sz="2200">
                <a:solidFill>
                  <a:schemeClr val="tx1"/>
                </a:solidFill>
                <a:latin typeface="Arial" panose="020B0604020202020204" pitchFamily="34" charset="0"/>
              </a:defRPr>
            </a:lvl1pPr>
            <a:lvl2pPr marL="742950" indent="-285750" defTabSz="933450">
              <a:spcBef>
                <a:spcPct val="20000"/>
              </a:spcBef>
              <a:buClr>
                <a:schemeClr val="tx2"/>
              </a:buClr>
              <a:buChar char="–"/>
              <a:defRPr sz="2200">
                <a:solidFill>
                  <a:schemeClr val="tx1"/>
                </a:solidFill>
                <a:latin typeface="Arial" panose="020B0604020202020204" pitchFamily="34" charset="0"/>
              </a:defRPr>
            </a:lvl2pPr>
            <a:lvl3pPr marL="1143000" indent="-228600" defTabSz="933450">
              <a:spcBef>
                <a:spcPct val="20000"/>
              </a:spcBef>
              <a:buClr>
                <a:schemeClr val="tx2"/>
              </a:buClr>
              <a:buChar char="•"/>
              <a:defRPr>
                <a:solidFill>
                  <a:schemeClr val="tx1"/>
                </a:solidFill>
                <a:latin typeface="Arial" panose="020B0604020202020204" pitchFamily="34" charset="0"/>
              </a:defRPr>
            </a:lvl3pPr>
            <a:lvl4pPr marL="1600200" indent="-228600" defTabSz="933450">
              <a:spcBef>
                <a:spcPct val="20000"/>
              </a:spcBef>
              <a:buClr>
                <a:schemeClr val="tx2"/>
              </a:buClr>
              <a:buChar char="–"/>
              <a:defRPr>
                <a:solidFill>
                  <a:schemeClr val="tx1"/>
                </a:solidFill>
                <a:latin typeface="Arial" panose="020B0604020202020204" pitchFamily="34" charset="0"/>
              </a:defRPr>
            </a:lvl4pPr>
            <a:lvl5pPr marL="2057400" indent="-228600" defTabSz="933450">
              <a:spcBef>
                <a:spcPct val="20000"/>
              </a:spcBef>
              <a:buClr>
                <a:schemeClr val="tx2"/>
              </a:buClr>
              <a:buChar char="»"/>
              <a:defRPr>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fr-FR" altLang="en-US" sz="1199" dirty="0">
                <a:cs typeface="Arial" panose="020B0604020202020204" pitchFamily="34" charset="0"/>
              </a:rPr>
              <a:t>INDICATOR CHEIE</a:t>
            </a:r>
            <a:r>
              <a:rPr lang="fr-FR" altLang="en-US" sz="1199" b="1" dirty="0">
                <a:cs typeface="Arial" panose="020B0604020202020204" pitchFamily="34" charset="0"/>
              </a:rPr>
              <a:t>:  H. </a:t>
            </a:r>
            <a:r>
              <a:rPr lang="fr-FR" altLang="en-US" sz="1199" b="1" u="sng" dirty="0" err="1">
                <a:cs typeface="Arial" panose="020B0604020202020204" pitchFamily="34" charset="0"/>
              </a:rPr>
              <a:t>Comenzi</a:t>
            </a:r>
            <a:r>
              <a:rPr lang="fr-FR" altLang="en-US" sz="1199" b="1" u="sng" dirty="0">
                <a:cs typeface="Arial" panose="020B0604020202020204" pitchFamily="34" charset="0"/>
              </a:rPr>
              <a:t> follow-up - </a:t>
            </a:r>
            <a:r>
              <a:rPr lang="fr-FR" altLang="en-US" sz="1199" b="1" u="sng" dirty="0" err="1">
                <a:cs typeface="Arial" panose="020B0604020202020204" pitchFamily="34" charset="0"/>
              </a:rPr>
              <a:t>scop</a:t>
            </a:r>
            <a:r>
              <a:rPr lang="fr-FR" altLang="en-US" sz="1199" b="1" u="sng" dirty="0">
                <a:cs typeface="Arial" panose="020B0604020202020204" pitchFamily="34" charset="0"/>
              </a:rPr>
              <a:t> </a:t>
            </a:r>
            <a:r>
              <a:rPr lang="fr-FR" altLang="en-US" sz="1199" b="1" u="sng" dirty="0" err="1">
                <a:cs typeface="Arial" panose="020B0604020202020204" pitchFamily="34" charset="0"/>
              </a:rPr>
              <a:t>beneficiar</a:t>
            </a:r>
            <a:endParaRPr lang="fr-FR" altLang="en-US" sz="1199" b="1" u="sng" dirty="0">
              <a:cs typeface="Arial" panose="020B0604020202020204" pitchFamily="34" charset="0"/>
            </a:endParaRPr>
          </a:p>
        </p:txBody>
      </p:sp>
      <p:sp>
        <p:nvSpPr>
          <p:cNvPr id="11" name="Rectangle 5">
            <a:extLst>
              <a:ext uri="{FF2B5EF4-FFF2-40B4-BE49-F238E27FC236}">
                <a16:creationId xmlns:a16="http://schemas.microsoft.com/office/drawing/2014/main" id="{A1789707-A549-4BFA-8612-D030D9BEBDFB}"/>
              </a:ext>
            </a:extLst>
          </p:cNvPr>
          <p:cNvSpPr>
            <a:spLocks noChangeArrowheads="1"/>
          </p:cNvSpPr>
          <p:nvPr/>
        </p:nvSpPr>
        <p:spPr bwMode="auto">
          <a:xfrm>
            <a:off x="189754" y="2132756"/>
            <a:ext cx="3701224" cy="803672"/>
          </a:xfrm>
          <a:prstGeom prst="rect">
            <a:avLst/>
          </a:prstGeom>
          <a:solidFill>
            <a:srgbClr val="FFFFFF"/>
          </a:solidFill>
          <a:ln w="9525">
            <a:solidFill>
              <a:srgbClr val="000000"/>
            </a:solidFill>
            <a:miter lim="800000"/>
            <a:headEnd/>
            <a:tailEnd/>
          </a:ln>
        </p:spPr>
        <p:txBody>
          <a:bodyPr lIns="51433" tIns="25721" rIns="51433" bIns="25721" anchor="ctr"/>
          <a:lstStyle>
            <a:lvl1pPr defTabSz="933450">
              <a:spcBef>
                <a:spcPct val="20000"/>
              </a:spcBef>
              <a:buClr>
                <a:schemeClr val="tx2"/>
              </a:buClr>
              <a:buChar char="•"/>
              <a:defRPr sz="2200">
                <a:solidFill>
                  <a:schemeClr val="tx1"/>
                </a:solidFill>
                <a:latin typeface="Arial" panose="020B0604020202020204" pitchFamily="34" charset="0"/>
              </a:defRPr>
            </a:lvl1pPr>
            <a:lvl2pPr marL="742950" indent="-285750" defTabSz="933450">
              <a:spcBef>
                <a:spcPct val="20000"/>
              </a:spcBef>
              <a:buClr>
                <a:schemeClr val="tx2"/>
              </a:buClr>
              <a:buChar char="–"/>
              <a:defRPr sz="2200">
                <a:solidFill>
                  <a:schemeClr val="tx1"/>
                </a:solidFill>
                <a:latin typeface="Arial" panose="020B0604020202020204" pitchFamily="34" charset="0"/>
              </a:defRPr>
            </a:lvl2pPr>
            <a:lvl3pPr marL="1143000" indent="-228600" defTabSz="933450">
              <a:spcBef>
                <a:spcPct val="20000"/>
              </a:spcBef>
              <a:buClr>
                <a:schemeClr val="tx2"/>
              </a:buClr>
              <a:buChar char="•"/>
              <a:defRPr>
                <a:solidFill>
                  <a:schemeClr val="tx1"/>
                </a:solidFill>
                <a:latin typeface="Arial" panose="020B0604020202020204" pitchFamily="34" charset="0"/>
              </a:defRPr>
            </a:lvl3pPr>
            <a:lvl4pPr marL="1600200" indent="-228600" defTabSz="933450">
              <a:spcBef>
                <a:spcPct val="20000"/>
              </a:spcBef>
              <a:buClr>
                <a:schemeClr val="tx2"/>
              </a:buClr>
              <a:buChar char="–"/>
              <a:defRPr>
                <a:solidFill>
                  <a:schemeClr val="tx1"/>
                </a:solidFill>
                <a:latin typeface="Arial" panose="020B0604020202020204" pitchFamily="34" charset="0"/>
              </a:defRPr>
            </a:lvl4pPr>
            <a:lvl5pPr marL="2057400" indent="-228600" defTabSz="933450">
              <a:spcBef>
                <a:spcPct val="20000"/>
              </a:spcBef>
              <a:buClr>
                <a:schemeClr val="tx2"/>
              </a:buClr>
              <a:buChar char="»"/>
              <a:defRPr>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fr-FR" altLang="en-US" sz="1199" b="1" u="sng" dirty="0" err="1">
                <a:solidFill>
                  <a:srgbClr val="000000"/>
                </a:solidFill>
                <a:cs typeface="Arial" panose="020B0604020202020204" pitchFamily="34" charset="0"/>
              </a:rPr>
              <a:t>Sursa</a:t>
            </a:r>
            <a:r>
              <a:rPr lang="fr-FR" altLang="en-US" sz="1199" b="1" u="sng" dirty="0">
                <a:solidFill>
                  <a:srgbClr val="000000"/>
                </a:solidFill>
                <a:cs typeface="Arial" panose="020B0604020202020204" pitchFamily="34" charset="0"/>
              </a:rPr>
              <a:t> de date:</a:t>
            </a:r>
          </a:p>
          <a:p>
            <a:pPr>
              <a:spcBef>
                <a:spcPct val="0"/>
              </a:spcBef>
              <a:buClrTx/>
              <a:buNone/>
              <a:defRPr/>
            </a:pPr>
            <a:endParaRPr lang="fr-FR" altLang="en-US" sz="1199" b="1" u="sng" dirty="0">
              <a:solidFill>
                <a:srgbClr val="000000"/>
              </a:solidFill>
              <a:cs typeface="Arial" panose="020B0604020202020204" pitchFamily="34" charset="0"/>
            </a:endParaRPr>
          </a:p>
          <a:p>
            <a:pPr>
              <a:spcBef>
                <a:spcPct val="0"/>
              </a:spcBef>
              <a:buClrTx/>
              <a:buNone/>
              <a:defRPr/>
            </a:pPr>
            <a:r>
              <a:rPr lang="fr-FR" altLang="en-US" sz="1199" dirty="0" err="1">
                <a:solidFill>
                  <a:srgbClr val="000000"/>
                </a:solidFill>
                <a:cs typeface="Arial" panose="020B0604020202020204" pitchFamily="34" charset="0"/>
              </a:rPr>
              <a:t>Baza</a:t>
            </a:r>
            <a:r>
              <a:rPr lang="fr-FR" altLang="en-US" sz="1199" dirty="0">
                <a:solidFill>
                  <a:srgbClr val="000000"/>
                </a:solidFill>
                <a:cs typeface="Arial" panose="020B0604020202020204" pitchFamily="34" charset="0"/>
              </a:rPr>
              <a:t> de date </a:t>
            </a:r>
            <a:r>
              <a:rPr lang="fr-FR" altLang="en-US" sz="1199" dirty="0" err="1">
                <a:solidFill>
                  <a:srgbClr val="000000"/>
                </a:solidFill>
                <a:cs typeface="Arial" panose="020B0604020202020204" pitchFamily="34" charset="0"/>
              </a:rPr>
              <a:t>sector</a:t>
            </a:r>
            <a:r>
              <a:rPr lang="fr-FR" altLang="en-US" sz="1199" dirty="0">
                <a:solidFill>
                  <a:srgbClr val="000000"/>
                </a:solidFill>
                <a:cs typeface="Arial" panose="020B0604020202020204" pitchFamily="34" charset="0"/>
              </a:rPr>
              <a:t> OLD</a:t>
            </a:r>
            <a:endParaRPr lang="fr-FR" altLang="en-US" sz="1199" dirty="0">
              <a:solidFill>
                <a:srgbClr val="0D0D0D"/>
              </a:solidFill>
              <a:cs typeface="Arial" panose="020B0604020202020204" pitchFamily="34" charset="0"/>
            </a:endParaRPr>
          </a:p>
        </p:txBody>
      </p:sp>
      <p:sp>
        <p:nvSpPr>
          <p:cNvPr id="12" name="Rectangle 9">
            <a:extLst>
              <a:ext uri="{FF2B5EF4-FFF2-40B4-BE49-F238E27FC236}">
                <a16:creationId xmlns:a16="http://schemas.microsoft.com/office/drawing/2014/main" id="{53F37E02-4FD3-4C8D-8CD8-52BD70B58368}"/>
              </a:ext>
            </a:extLst>
          </p:cNvPr>
          <p:cNvSpPr>
            <a:spLocks noChangeArrowheads="1"/>
          </p:cNvSpPr>
          <p:nvPr/>
        </p:nvSpPr>
        <p:spPr bwMode="auto">
          <a:xfrm>
            <a:off x="180899" y="1181447"/>
            <a:ext cx="3701224" cy="972740"/>
          </a:xfrm>
          <a:prstGeom prst="rect">
            <a:avLst/>
          </a:prstGeom>
          <a:solidFill>
            <a:srgbClr val="FFFFFF"/>
          </a:solidFill>
          <a:ln w="9525">
            <a:solidFill>
              <a:srgbClr val="000000"/>
            </a:solidFill>
            <a:miter lim="800000"/>
            <a:headEnd/>
            <a:tailEnd/>
          </a:ln>
        </p:spPr>
        <p:txBody>
          <a:bodyPr lIns="26248" tIns="25721" rIns="0" bIns="25721" anchor="ctr"/>
          <a:lstStyle>
            <a:lvl1pPr defTabSz="933450">
              <a:spcBef>
                <a:spcPct val="20000"/>
              </a:spcBef>
              <a:buClr>
                <a:schemeClr val="tx2"/>
              </a:buClr>
              <a:buChar char="•"/>
              <a:defRPr sz="2200">
                <a:solidFill>
                  <a:schemeClr val="tx1"/>
                </a:solidFill>
                <a:latin typeface="Arial" panose="020B0604020202020204" pitchFamily="34" charset="0"/>
              </a:defRPr>
            </a:lvl1pPr>
            <a:lvl2pPr marL="742950" indent="-285750" defTabSz="933450">
              <a:spcBef>
                <a:spcPct val="20000"/>
              </a:spcBef>
              <a:buClr>
                <a:schemeClr val="tx2"/>
              </a:buClr>
              <a:buChar char="–"/>
              <a:defRPr sz="2200">
                <a:solidFill>
                  <a:schemeClr val="tx1"/>
                </a:solidFill>
                <a:latin typeface="Arial" panose="020B0604020202020204" pitchFamily="34" charset="0"/>
              </a:defRPr>
            </a:lvl2pPr>
            <a:lvl3pPr marL="1143000" indent="-228600" defTabSz="933450">
              <a:spcBef>
                <a:spcPct val="20000"/>
              </a:spcBef>
              <a:buClr>
                <a:schemeClr val="tx2"/>
              </a:buClr>
              <a:buChar char="•"/>
              <a:defRPr>
                <a:solidFill>
                  <a:schemeClr val="tx1"/>
                </a:solidFill>
                <a:latin typeface="Arial" panose="020B0604020202020204" pitchFamily="34" charset="0"/>
              </a:defRPr>
            </a:lvl3pPr>
            <a:lvl4pPr marL="1600200" indent="-228600" defTabSz="933450">
              <a:spcBef>
                <a:spcPct val="20000"/>
              </a:spcBef>
              <a:buClr>
                <a:schemeClr val="tx2"/>
              </a:buClr>
              <a:buChar char="–"/>
              <a:defRPr>
                <a:solidFill>
                  <a:schemeClr val="tx1"/>
                </a:solidFill>
                <a:latin typeface="Arial" panose="020B0604020202020204" pitchFamily="34" charset="0"/>
              </a:defRPr>
            </a:lvl4pPr>
            <a:lvl5pPr marL="2057400" indent="-228600" defTabSz="933450">
              <a:spcBef>
                <a:spcPct val="20000"/>
              </a:spcBef>
              <a:buClr>
                <a:schemeClr val="tx2"/>
              </a:buClr>
              <a:buChar char="»"/>
              <a:defRPr>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fr-FR" altLang="en-US" sz="1199" b="1" u="sng" dirty="0" err="1">
                <a:solidFill>
                  <a:srgbClr val="000000"/>
                </a:solidFill>
                <a:cs typeface="Arial" panose="020B0604020202020204" pitchFamily="34" charset="0"/>
              </a:rPr>
              <a:t>Definitie</a:t>
            </a:r>
            <a:r>
              <a:rPr lang="fr-FR" altLang="en-US" sz="1199" b="1" u="sng" dirty="0">
                <a:solidFill>
                  <a:srgbClr val="000000"/>
                </a:solidFill>
                <a:cs typeface="Arial" panose="020B0604020202020204" pitchFamily="34" charset="0"/>
              </a:rPr>
              <a:t>:</a:t>
            </a:r>
            <a:r>
              <a:rPr lang="fr-FR" altLang="en-US" sz="1199" b="1" dirty="0">
                <a:solidFill>
                  <a:srgbClr val="000000"/>
                </a:solidFill>
                <a:cs typeface="Arial" panose="020B0604020202020204" pitchFamily="34" charset="0"/>
              </a:rPr>
              <a:t> </a:t>
            </a:r>
          </a:p>
          <a:p>
            <a:pPr>
              <a:spcBef>
                <a:spcPct val="0"/>
              </a:spcBef>
              <a:buClrTx/>
              <a:buNone/>
              <a:defRPr/>
            </a:pPr>
            <a:endParaRPr lang="fr-FR" altLang="en-US" sz="1199" b="1" dirty="0">
              <a:solidFill>
                <a:srgbClr val="000000"/>
              </a:solidFill>
              <a:cs typeface="Arial" panose="020B0604020202020204" pitchFamily="34" charset="0"/>
            </a:endParaRPr>
          </a:p>
          <a:p>
            <a:pPr>
              <a:spcBef>
                <a:spcPct val="0"/>
              </a:spcBef>
              <a:buClrTx/>
              <a:buNone/>
              <a:defRPr/>
            </a:pPr>
            <a:r>
              <a:rPr lang="fr-FR" altLang="en-US" sz="1199" dirty="0">
                <a:solidFill>
                  <a:srgbClr val="000000"/>
                </a:solidFill>
                <a:cs typeface="Arial" panose="020B0604020202020204" pitchFamily="34" charset="0"/>
              </a:rPr>
              <a:t>Nr </a:t>
            </a:r>
            <a:r>
              <a:rPr lang="fr-FR" altLang="en-US" sz="1199" dirty="0" err="1">
                <a:solidFill>
                  <a:srgbClr val="000000"/>
                </a:solidFill>
                <a:cs typeface="Arial" panose="020B0604020202020204" pitchFamily="34" charset="0"/>
              </a:rPr>
              <a:t>comenzi</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cu</a:t>
            </a:r>
            <a:r>
              <a:rPr lang="fr-FR" altLang="en-US" sz="1199" dirty="0">
                <a:solidFill>
                  <a:srgbClr val="000000"/>
                </a:solidFill>
                <a:cs typeface="Arial" panose="020B0604020202020204" pitchFamily="34" charset="0"/>
              </a:rPr>
              <a:t> follow-up (P040+P050) </a:t>
            </a:r>
            <a:r>
              <a:rPr lang="fr-FR" altLang="en-US" sz="1199" dirty="0" err="1">
                <a:solidFill>
                  <a:srgbClr val="000000"/>
                </a:solidFill>
                <a:cs typeface="Arial" panose="020B0604020202020204" pitchFamily="34" charset="0"/>
              </a:rPr>
              <a:t>raportate</a:t>
            </a:r>
            <a:r>
              <a:rPr lang="fr-FR" altLang="en-US" sz="1199" dirty="0">
                <a:solidFill>
                  <a:srgbClr val="000000"/>
                </a:solidFill>
                <a:cs typeface="Arial" panose="020B0604020202020204" pitchFamily="34" charset="0"/>
              </a:rPr>
              <a:t> la nr </a:t>
            </a:r>
            <a:r>
              <a:rPr lang="fr-FR" altLang="en-US" sz="1199" dirty="0" err="1">
                <a:solidFill>
                  <a:srgbClr val="000000"/>
                </a:solidFill>
                <a:cs typeface="Arial" panose="020B0604020202020204" pitchFamily="34" charset="0"/>
              </a:rPr>
              <a:t>comenzi</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planificate</a:t>
            </a:r>
            <a:r>
              <a:rPr lang="fr-FR" altLang="en-US" sz="1199" dirty="0">
                <a:solidFill>
                  <a:srgbClr val="000000"/>
                </a:solidFill>
                <a:cs typeface="Arial" panose="020B0604020202020204" pitchFamily="34" charset="0"/>
              </a:rPr>
              <a:t> si </a:t>
            </a:r>
            <a:r>
              <a:rPr lang="fr-FR" altLang="en-US" sz="1199" dirty="0" err="1">
                <a:solidFill>
                  <a:srgbClr val="000000"/>
                </a:solidFill>
                <a:cs typeface="Arial" panose="020B0604020202020204" pitchFamily="34" charset="0"/>
              </a:rPr>
              <a:t>executate</a:t>
            </a:r>
            <a:r>
              <a:rPr lang="fr-FR" altLang="en-US" sz="1199" dirty="0">
                <a:solidFill>
                  <a:srgbClr val="000000"/>
                </a:solidFill>
                <a:cs typeface="Arial" panose="020B0604020202020204" pitchFamily="34" charset="0"/>
              </a:rPr>
              <a:t> (P010+P020+P030) - Lunar</a:t>
            </a:r>
          </a:p>
        </p:txBody>
      </p:sp>
      <p:grpSp>
        <p:nvGrpSpPr>
          <p:cNvPr id="49162" name="Group 10">
            <a:extLst>
              <a:ext uri="{FF2B5EF4-FFF2-40B4-BE49-F238E27FC236}">
                <a16:creationId xmlns:a16="http://schemas.microsoft.com/office/drawing/2014/main" id="{CB995195-0EAE-4680-8F87-94B385B1D6A9}"/>
              </a:ext>
            </a:extLst>
          </p:cNvPr>
          <p:cNvGrpSpPr>
            <a:grpSpLocks/>
          </p:cNvGrpSpPr>
          <p:nvPr/>
        </p:nvGrpSpPr>
        <p:grpSpPr bwMode="auto">
          <a:xfrm>
            <a:off x="3890978" y="1181687"/>
            <a:ext cx="3882401" cy="972258"/>
            <a:chOff x="3604" y="1604"/>
            <a:chExt cx="2504" cy="842"/>
          </a:xfrm>
        </p:grpSpPr>
        <p:sp>
          <p:nvSpPr>
            <p:cNvPr id="14" name="Rectangle 11">
              <a:extLst>
                <a:ext uri="{FF2B5EF4-FFF2-40B4-BE49-F238E27FC236}">
                  <a16:creationId xmlns:a16="http://schemas.microsoft.com/office/drawing/2014/main" id="{C86DAB61-560D-402D-B720-18FB462A6C49}"/>
                </a:ext>
              </a:extLst>
            </p:cNvPr>
            <p:cNvSpPr>
              <a:spLocks noChangeArrowheads="1"/>
            </p:cNvSpPr>
            <p:nvPr/>
          </p:nvSpPr>
          <p:spPr bwMode="auto">
            <a:xfrm>
              <a:off x="3604" y="1604"/>
              <a:ext cx="2504" cy="842"/>
            </a:xfrm>
            <a:prstGeom prst="rect">
              <a:avLst/>
            </a:prstGeom>
            <a:solidFill>
              <a:srgbClr val="FFFFFF"/>
            </a:solidFill>
            <a:ln w="9525">
              <a:solidFill>
                <a:srgbClr val="000000"/>
              </a:solidFill>
              <a:miter lim="800000"/>
              <a:headEnd/>
              <a:tailEnd/>
            </a:ln>
          </p:spPr>
          <p:txBody>
            <a:bodyPr lIns="51433" tIns="25721" rIns="51433" bIns="25721" anchor="ctr"/>
            <a:lstStyle>
              <a:lvl1pPr defTabSz="933450">
                <a:spcBef>
                  <a:spcPct val="20000"/>
                </a:spcBef>
                <a:buClr>
                  <a:schemeClr val="tx2"/>
                </a:buClr>
                <a:buChar char="•"/>
                <a:defRPr sz="2200">
                  <a:solidFill>
                    <a:schemeClr val="tx1"/>
                  </a:solidFill>
                  <a:latin typeface="Arial" panose="020B0604020202020204" pitchFamily="34" charset="0"/>
                </a:defRPr>
              </a:lvl1pPr>
              <a:lvl2pPr marL="742950" indent="-285750" defTabSz="933450">
                <a:spcBef>
                  <a:spcPct val="20000"/>
                </a:spcBef>
                <a:buClr>
                  <a:schemeClr val="tx2"/>
                </a:buClr>
                <a:buChar char="–"/>
                <a:defRPr sz="2200">
                  <a:solidFill>
                    <a:schemeClr val="tx1"/>
                  </a:solidFill>
                  <a:latin typeface="Arial" panose="020B0604020202020204" pitchFamily="34" charset="0"/>
                </a:defRPr>
              </a:lvl2pPr>
              <a:lvl3pPr marL="1143000" indent="-228600" defTabSz="933450">
                <a:spcBef>
                  <a:spcPct val="20000"/>
                </a:spcBef>
                <a:buClr>
                  <a:schemeClr val="tx2"/>
                </a:buClr>
                <a:buChar char="•"/>
                <a:defRPr>
                  <a:solidFill>
                    <a:schemeClr val="tx1"/>
                  </a:solidFill>
                  <a:latin typeface="Arial" panose="020B0604020202020204" pitchFamily="34" charset="0"/>
                </a:defRPr>
              </a:lvl3pPr>
              <a:lvl4pPr marL="1600200" indent="-228600" defTabSz="933450">
                <a:spcBef>
                  <a:spcPct val="20000"/>
                </a:spcBef>
                <a:buClr>
                  <a:schemeClr val="tx2"/>
                </a:buClr>
                <a:buChar char="–"/>
                <a:defRPr>
                  <a:solidFill>
                    <a:schemeClr val="tx1"/>
                  </a:solidFill>
                  <a:latin typeface="Arial" panose="020B0604020202020204" pitchFamily="34" charset="0"/>
                </a:defRPr>
              </a:lvl4pPr>
              <a:lvl5pPr marL="2057400" indent="-228600" defTabSz="933450">
                <a:spcBef>
                  <a:spcPct val="20000"/>
                </a:spcBef>
                <a:buClr>
                  <a:schemeClr val="tx2"/>
                </a:buClr>
                <a:buChar char="»"/>
                <a:defRPr>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fr-FR" altLang="en-US" sz="1199" b="1" u="sng" dirty="0" err="1">
                  <a:solidFill>
                    <a:srgbClr val="000000"/>
                  </a:solidFill>
                  <a:cs typeface="Arial" panose="020B0604020202020204" pitchFamily="34" charset="0"/>
                </a:rPr>
                <a:t>Utilizare</a:t>
              </a:r>
              <a:r>
                <a:rPr lang="fr-FR" altLang="en-US" sz="1199" b="1" u="sng" dirty="0">
                  <a:solidFill>
                    <a:srgbClr val="000000"/>
                  </a:solidFill>
                  <a:cs typeface="Arial" panose="020B0604020202020204" pitchFamily="34" charset="0"/>
                </a:rPr>
                <a:t>:</a:t>
              </a:r>
            </a:p>
            <a:p>
              <a:pPr>
                <a:spcBef>
                  <a:spcPct val="0"/>
                </a:spcBef>
                <a:buClrTx/>
                <a:buNone/>
                <a:defRPr/>
              </a:pPr>
              <a:endParaRPr lang="fr-FR" altLang="en-US" sz="1199" b="1" u="sng" dirty="0">
                <a:solidFill>
                  <a:srgbClr val="000000"/>
                </a:solidFill>
                <a:cs typeface="Arial" panose="020B0604020202020204" pitchFamily="34" charset="0"/>
              </a:endParaRPr>
            </a:p>
            <a:p>
              <a:pPr>
                <a:spcBef>
                  <a:spcPct val="0"/>
                </a:spcBef>
                <a:buClrTx/>
                <a:buNone/>
                <a:defRPr/>
              </a:pPr>
              <a:r>
                <a:rPr lang="fr-FR" altLang="en-US" sz="1199" dirty="0" err="1">
                  <a:solidFill>
                    <a:srgbClr val="000000"/>
                  </a:solidFill>
                  <a:cs typeface="Arial" panose="020B0604020202020204" pitchFamily="34" charset="0"/>
                </a:rPr>
                <a:t>Pachete</a:t>
              </a:r>
              <a:r>
                <a:rPr lang="fr-FR" altLang="en-US" sz="1199" dirty="0">
                  <a:solidFill>
                    <a:srgbClr val="000000"/>
                  </a:solidFill>
                  <a:cs typeface="Arial" panose="020B0604020202020204" pitchFamily="34" charset="0"/>
                </a:rPr>
                <a:t> de </a:t>
              </a:r>
              <a:r>
                <a:rPr lang="fr-FR" altLang="en-US" sz="1199" dirty="0" err="1">
                  <a:solidFill>
                    <a:srgbClr val="000000"/>
                  </a:solidFill>
                  <a:cs typeface="Arial" panose="020B0604020202020204" pitchFamily="34" charset="0"/>
                </a:rPr>
                <a:t>lucru</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preventive</a:t>
              </a:r>
              <a:r>
                <a:rPr lang="fr-FR" altLang="en-US" sz="1199" dirty="0">
                  <a:solidFill>
                    <a:srgbClr val="000000"/>
                  </a:solidFill>
                  <a:cs typeface="Arial" panose="020B0604020202020204" pitchFamily="34" charset="0"/>
                </a:rPr>
                <a:t> / </a:t>
              </a:r>
              <a:r>
                <a:rPr lang="fr-FR" altLang="en-US" sz="1199" dirty="0" err="1">
                  <a:solidFill>
                    <a:srgbClr val="000000"/>
                  </a:solidFill>
                  <a:cs typeface="Arial" panose="020B0604020202020204" pitchFamily="34" charset="0"/>
                </a:rPr>
                <a:t>corective</a:t>
              </a:r>
              <a:r>
                <a:rPr lang="fr-FR" altLang="en-US" sz="1199" dirty="0">
                  <a:solidFill>
                    <a:srgbClr val="000000"/>
                  </a:solidFill>
                  <a:cs typeface="Arial" panose="020B0604020202020204" pitchFamily="34" charset="0"/>
                </a:rPr>
                <a:t> in </a:t>
              </a:r>
              <a:r>
                <a:rPr lang="fr-FR" altLang="en-US" sz="1199" dirty="0" err="1">
                  <a:solidFill>
                    <a:srgbClr val="000000"/>
                  </a:solidFill>
                  <a:cs typeface="Arial" panose="020B0604020202020204" pitchFamily="34" charset="0"/>
                </a:rPr>
                <a:t>cadrul</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contractelor</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cadru</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cu</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activitati</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din</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sectorul</a:t>
              </a:r>
              <a:r>
                <a:rPr lang="fr-FR" altLang="en-US" sz="1199" dirty="0">
                  <a:solidFill>
                    <a:srgbClr val="000000"/>
                  </a:solidFill>
                  <a:cs typeface="Arial" panose="020B0604020202020204" pitchFamily="34" charset="0"/>
                </a:rPr>
                <a:t> OLD</a:t>
              </a:r>
              <a:endParaRPr lang="fr-FR" altLang="en-US" sz="1199" dirty="0">
                <a:solidFill>
                  <a:srgbClr val="0D0D0D"/>
                </a:solidFill>
                <a:cs typeface="Arial" panose="020B0604020202020204" pitchFamily="34" charset="0"/>
              </a:endParaRPr>
            </a:p>
          </p:txBody>
        </p:sp>
        <p:sp>
          <p:nvSpPr>
            <p:cNvPr id="15" name="Rectangle 12">
              <a:extLst>
                <a:ext uri="{FF2B5EF4-FFF2-40B4-BE49-F238E27FC236}">
                  <a16:creationId xmlns:a16="http://schemas.microsoft.com/office/drawing/2014/main" id="{0490D2F5-CAED-4CCC-9C12-4B96C05A2781}"/>
                </a:ext>
              </a:extLst>
            </p:cNvPr>
            <p:cNvSpPr>
              <a:spLocks noChangeArrowheads="1"/>
            </p:cNvSpPr>
            <p:nvPr/>
          </p:nvSpPr>
          <p:spPr bwMode="auto">
            <a:xfrm>
              <a:off x="3621" y="1918"/>
              <a:ext cx="1708" cy="160"/>
            </a:xfrm>
            <a:prstGeom prst="rect">
              <a:avLst/>
            </a:prstGeom>
            <a:noFill/>
            <a:ln>
              <a:noFill/>
            </a:ln>
          </p:spPr>
          <p:txBody>
            <a:bodyPr lIns="0" tIns="0" rIns="0" bIns="0">
              <a:spAutoFit/>
            </a:bodyPr>
            <a:lstStyle>
              <a:lvl1pPr marL="247650" indent="-247650" defTabSz="912813">
                <a:spcBef>
                  <a:spcPct val="20000"/>
                </a:spcBef>
                <a:buClr>
                  <a:schemeClr val="tx2"/>
                </a:buClr>
                <a:buChar char="•"/>
                <a:defRPr sz="2200">
                  <a:solidFill>
                    <a:schemeClr val="tx1"/>
                  </a:solidFill>
                  <a:latin typeface="Arial" panose="020B0604020202020204" pitchFamily="34" charset="0"/>
                </a:defRPr>
              </a:lvl1pPr>
              <a:lvl2pPr marL="742950" indent="-285750" defTabSz="912813">
                <a:spcBef>
                  <a:spcPct val="20000"/>
                </a:spcBef>
                <a:buClr>
                  <a:schemeClr val="tx2"/>
                </a:buClr>
                <a:buChar char="–"/>
                <a:defRPr sz="2200">
                  <a:solidFill>
                    <a:schemeClr val="tx1"/>
                  </a:solidFill>
                  <a:latin typeface="Arial" panose="020B0604020202020204" pitchFamily="34" charset="0"/>
                </a:defRPr>
              </a:lvl2pPr>
              <a:lvl3pPr marL="1143000" indent="-228600" defTabSz="912813">
                <a:spcBef>
                  <a:spcPct val="20000"/>
                </a:spcBef>
                <a:buClr>
                  <a:schemeClr val="tx2"/>
                </a:buClr>
                <a:buChar char="•"/>
                <a:defRPr>
                  <a:solidFill>
                    <a:schemeClr val="tx1"/>
                  </a:solidFill>
                  <a:latin typeface="Arial" panose="020B0604020202020204" pitchFamily="34" charset="0"/>
                </a:defRPr>
              </a:lvl3pPr>
              <a:lvl4pPr marL="1600200" indent="-228600" defTabSz="912813">
                <a:spcBef>
                  <a:spcPct val="20000"/>
                </a:spcBef>
                <a:buClr>
                  <a:schemeClr val="tx2"/>
                </a:buClr>
                <a:buChar char="–"/>
                <a:defRPr>
                  <a:solidFill>
                    <a:schemeClr val="tx1"/>
                  </a:solidFill>
                  <a:latin typeface="Arial" panose="020B0604020202020204" pitchFamily="34" charset="0"/>
                </a:defRPr>
              </a:lvl4pPr>
              <a:lvl5pPr marL="2057400" indent="-228600" defTabSz="912813">
                <a:spcBef>
                  <a:spcPct val="20000"/>
                </a:spcBef>
                <a:buClr>
                  <a:schemeClr val="tx2"/>
                </a:buClr>
                <a:buChar char="»"/>
                <a:defRPr>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defRPr/>
              </a:pPr>
              <a:endParaRPr lang="fr-FR" altLang="en-US" sz="1199">
                <a:cs typeface="Arial" panose="020B0604020202020204" pitchFamily="34" charset="0"/>
              </a:endParaRPr>
            </a:p>
          </p:txBody>
        </p:sp>
      </p:grpSp>
      <p:grpSp>
        <p:nvGrpSpPr>
          <p:cNvPr id="49163" name="Group 13">
            <a:extLst>
              <a:ext uri="{FF2B5EF4-FFF2-40B4-BE49-F238E27FC236}">
                <a16:creationId xmlns:a16="http://schemas.microsoft.com/office/drawing/2014/main" id="{66572D86-B3AB-4C62-9A05-82DF42D71C20}"/>
              </a:ext>
            </a:extLst>
          </p:cNvPr>
          <p:cNvGrpSpPr>
            <a:grpSpLocks/>
          </p:cNvGrpSpPr>
          <p:nvPr/>
        </p:nvGrpSpPr>
        <p:grpSpPr bwMode="auto">
          <a:xfrm>
            <a:off x="3890977" y="2151998"/>
            <a:ext cx="3882401" cy="784431"/>
            <a:chOff x="304" y="3240"/>
            <a:chExt cx="2504" cy="725"/>
          </a:xfrm>
        </p:grpSpPr>
        <p:sp>
          <p:nvSpPr>
            <p:cNvPr id="49170" name="Rectangle 14">
              <a:extLst>
                <a:ext uri="{FF2B5EF4-FFF2-40B4-BE49-F238E27FC236}">
                  <a16:creationId xmlns:a16="http://schemas.microsoft.com/office/drawing/2014/main" id="{918A76B0-BCEB-401A-BFA2-4F937D3D512C}"/>
                </a:ext>
              </a:extLst>
            </p:cNvPr>
            <p:cNvSpPr>
              <a:spLocks noChangeArrowheads="1"/>
            </p:cNvSpPr>
            <p:nvPr/>
          </p:nvSpPr>
          <p:spPr bwMode="auto">
            <a:xfrm>
              <a:off x="304" y="3240"/>
              <a:ext cx="2504" cy="725"/>
            </a:xfrm>
            <a:prstGeom prst="rect">
              <a:avLst/>
            </a:prstGeom>
            <a:solidFill>
              <a:srgbClr val="FFFFFF"/>
            </a:solidFill>
            <a:ln w="9525">
              <a:solidFill>
                <a:srgbClr val="000000"/>
              </a:solidFill>
              <a:miter lim="800000"/>
              <a:headEnd/>
              <a:tailEnd/>
            </a:ln>
          </p:spPr>
          <p:txBody>
            <a:bodyPr wrap="none" lIns="51433" tIns="25721" rIns="51433" bIns="25721" anchor="ctr"/>
            <a:lstStyle>
              <a:lvl1pPr defTabSz="933450">
                <a:lnSpc>
                  <a:spcPts val="1800"/>
                </a:lnSpc>
                <a:spcAft>
                  <a:spcPts val="563"/>
                </a:spcAft>
                <a:buFont typeface="Arial" panose="020B0604020202020204" pitchFamily="34" charset="0"/>
                <a:buChar char="•"/>
                <a:defRPr sz="1500" b="1">
                  <a:solidFill>
                    <a:schemeClr val="tx1"/>
                  </a:solidFill>
                  <a:latin typeface="Calibri" panose="020F0502020204030204" pitchFamily="34" charset="0"/>
                  <a:cs typeface="Arial" panose="020B0604020202020204" pitchFamily="34" charset="0"/>
                </a:defRPr>
              </a:lvl1pPr>
              <a:lvl2pPr marL="742950" indent="-285750" defTabSz="933450">
                <a:lnSpc>
                  <a:spcPts val="1700"/>
                </a:lnSpc>
                <a:spcAft>
                  <a:spcPts val="563"/>
                </a:spcAft>
                <a:buSzPct val="100000"/>
                <a:buChar char="–"/>
                <a:defRPr sz="1500">
                  <a:solidFill>
                    <a:schemeClr val="tx1"/>
                  </a:solidFill>
                  <a:latin typeface="Calibri Light" panose="020F0302020204030204" pitchFamily="34" charset="0"/>
                  <a:cs typeface="Arial" panose="020B0604020202020204" pitchFamily="34" charset="0"/>
                </a:defRPr>
              </a:lvl2pPr>
              <a:lvl3pPr marL="1143000" indent="-228600" defTabSz="933450">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3pPr>
              <a:lvl4pPr marL="1600200" indent="-228600" defTabSz="933450">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4pPr>
              <a:lvl5pPr marL="2057400" indent="-228600" defTabSz="933450">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5pPr>
              <a:lvl6pPr marL="2514600" indent="-228600" defTabSz="933450"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6pPr>
              <a:lvl7pPr marL="2971800" indent="-228600" defTabSz="933450"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7pPr>
              <a:lvl8pPr marL="3429000" indent="-228600" defTabSz="933450"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8pPr>
              <a:lvl9pPr marL="3886200" indent="-228600" defTabSz="933450"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9pPr>
            </a:lstStyle>
            <a:p>
              <a:pPr eaLnBrk="1" hangingPunct="1">
                <a:lnSpc>
                  <a:spcPct val="100000"/>
                </a:lnSpc>
                <a:spcAft>
                  <a:spcPct val="0"/>
                </a:spcAft>
                <a:buFontTx/>
                <a:buNone/>
              </a:pPr>
              <a:r>
                <a:rPr lang="fr-FR" altLang="en-US" sz="1199" u="sng" dirty="0" err="1">
                  <a:solidFill>
                    <a:srgbClr val="000000"/>
                  </a:solidFill>
                  <a:latin typeface="Arial" panose="020B0604020202020204" pitchFamily="34" charset="0"/>
                </a:rPr>
                <a:t>Responsabil</a:t>
              </a:r>
              <a:r>
                <a:rPr lang="fr-FR" altLang="en-US" sz="1199" u="sng" dirty="0">
                  <a:solidFill>
                    <a:srgbClr val="000000"/>
                  </a:solidFill>
                  <a:latin typeface="Arial" panose="020B0604020202020204" pitchFamily="34" charset="0"/>
                </a:rPr>
                <a:t>:</a:t>
              </a:r>
            </a:p>
            <a:p>
              <a:pPr eaLnBrk="1" hangingPunct="1">
                <a:lnSpc>
                  <a:spcPct val="100000"/>
                </a:lnSpc>
                <a:spcAft>
                  <a:spcPct val="0"/>
                </a:spcAft>
                <a:buFontTx/>
                <a:buNone/>
              </a:pPr>
              <a:endParaRPr lang="fr-FR" altLang="en-US" sz="1199" u="sng" dirty="0">
                <a:solidFill>
                  <a:srgbClr val="000000"/>
                </a:solidFill>
                <a:latin typeface="Arial" panose="020B0604020202020204" pitchFamily="34" charset="0"/>
              </a:endParaRPr>
            </a:p>
            <a:p>
              <a:pPr eaLnBrk="1" hangingPunct="1">
                <a:lnSpc>
                  <a:spcPct val="100000"/>
                </a:lnSpc>
                <a:spcAft>
                  <a:spcPct val="0"/>
                </a:spcAft>
                <a:buFontTx/>
                <a:buNone/>
              </a:pPr>
              <a:r>
                <a:rPr lang="fr-FR" altLang="en-US" sz="1199" dirty="0">
                  <a:solidFill>
                    <a:srgbClr val="000000"/>
                  </a:solidFill>
                  <a:latin typeface="Arial" panose="020B0604020202020204" pitchFamily="34" charset="0"/>
                </a:rPr>
                <a:t> </a:t>
              </a:r>
              <a:r>
                <a:rPr lang="fr-FR" altLang="en-US" sz="1199" dirty="0" err="1">
                  <a:solidFill>
                    <a:srgbClr val="000000"/>
                  </a:solidFill>
                  <a:latin typeface="Arial" panose="020B0604020202020204" pitchFamily="34" charset="0"/>
                </a:rPr>
                <a:t>Responsabil</a:t>
              </a:r>
              <a:r>
                <a:rPr lang="fr-FR" altLang="en-US" sz="1199" dirty="0">
                  <a:solidFill>
                    <a:srgbClr val="000000"/>
                  </a:solidFill>
                  <a:latin typeface="Arial" panose="020B0604020202020204" pitchFamily="34" charset="0"/>
                </a:rPr>
                <a:t> zona OLD</a:t>
              </a:r>
              <a:endParaRPr lang="fr-FR" altLang="en-US" sz="1199" b="0" dirty="0">
                <a:solidFill>
                  <a:srgbClr val="0D0D0D"/>
                </a:solidFill>
                <a:latin typeface="Arial" panose="020B0604020202020204" pitchFamily="34" charset="0"/>
              </a:endParaRPr>
            </a:p>
            <a:p>
              <a:pPr eaLnBrk="1" hangingPunct="1">
                <a:lnSpc>
                  <a:spcPct val="100000"/>
                </a:lnSpc>
                <a:spcAft>
                  <a:spcPct val="0"/>
                </a:spcAft>
                <a:buFontTx/>
                <a:buNone/>
              </a:pPr>
              <a:r>
                <a:rPr lang="fr-FR" altLang="en-US" sz="1199" b="0" dirty="0">
                  <a:solidFill>
                    <a:srgbClr val="0D0D0D"/>
                  </a:solidFill>
                  <a:latin typeface="Arial" panose="020B0604020202020204" pitchFamily="34" charset="0"/>
                </a:rPr>
                <a:t>	</a:t>
              </a:r>
            </a:p>
          </p:txBody>
        </p:sp>
        <p:sp>
          <p:nvSpPr>
            <p:cNvPr id="18" name="Rectangle 15">
              <a:extLst>
                <a:ext uri="{FF2B5EF4-FFF2-40B4-BE49-F238E27FC236}">
                  <a16:creationId xmlns:a16="http://schemas.microsoft.com/office/drawing/2014/main" id="{53053B01-1E08-4FAB-9BC7-C3B01468699A}"/>
                </a:ext>
              </a:extLst>
            </p:cNvPr>
            <p:cNvSpPr>
              <a:spLocks noChangeArrowheads="1"/>
            </p:cNvSpPr>
            <p:nvPr/>
          </p:nvSpPr>
          <p:spPr bwMode="auto">
            <a:xfrm>
              <a:off x="1077" y="3404"/>
              <a:ext cx="1709" cy="171"/>
            </a:xfrm>
            <a:prstGeom prst="rect">
              <a:avLst/>
            </a:prstGeom>
            <a:noFill/>
            <a:ln>
              <a:noFill/>
            </a:ln>
          </p:spPr>
          <p:txBody>
            <a:bodyPr lIns="0" tIns="0" rIns="0" bIns="0" anchor="ctr">
              <a:spAutoFit/>
            </a:bodyPr>
            <a:lstStyle>
              <a:lvl1pPr marL="247650" indent="-247650" defTabSz="912813">
                <a:spcBef>
                  <a:spcPct val="20000"/>
                </a:spcBef>
                <a:buClr>
                  <a:schemeClr val="tx2"/>
                </a:buClr>
                <a:buChar char="•"/>
                <a:defRPr sz="2200">
                  <a:solidFill>
                    <a:schemeClr val="tx1"/>
                  </a:solidFill>
                  <a:latin typeface="Arial" panose="020B0604020202020204" pitchFamily="34" charset="0"/>
                </a:defRPr>
              </a:lvl1pPr>
              <a:lvl2pPr marL="742950" indent="-285750" defTabSz="912813">
                <a:spcBef>
                  <a:spcPct val="20000"/>
                </a:spcBef>
                <a:buClr>
                  <a:schemeClr val="tx2"/>
                </a:buClr>
                <a:buChar char="–"/>
                <a:defRPr sz="2200">
                  <a:solidFill>
                    <a:schemeClr val="tx1"/>
                  </a:solidFill>
                  <a:latin typeface="Arial" panose="020B0604020202020204" pitchFamily="34" charset="0"/>
                </a:defRPr>
              </a:lvl2pPr>
              <a:lvl3pPr marL="1143000" indent="-228600" defTabSz="912813">
                <a:spcBef>
                  <a:spcPct val="20000"/>
                </a:spcBef>
                <a:buClr>
                  <a:schemeClr val="tx2"/>
                </a:buClr>
                <a:buChar char="•"/>
                <a:defRPr>
                  <a:solidFill>
                    <a:schemeClr val="tx1"/>
                  </a:solidFill>
                  <a:latin typeface="Arial" panose="020B0604020202020204" pitchFamily="34" charset="0"/>
                </a:defRPr>
              </a:lvl3pPr>
              <a:lvl4pPr marL="1600200" indent="-228600" defTabSz="912813">
                <a:spcBef>
                  <a:spcPct val="20000"/>
                </a:spcBef>
                <a:buClr>
                  <a:schemeClr val="tx2"/>
                </a:buClr>
                <a:buChar char="–"/>
                <a:defRPr>
                  <a:solidFill>
                    <a:schemeClr val="tx1"/>
                  </a:solidFill>
                  <a:latin typeface="Arial" panose="020B0604020202020204" pitchFamily="34" charset="0"/>
                </a:defRPr>
              </a:lvl4pPr>
              <a:lvl5pPr marL="2057400" indent="-228600" defTabSz="912813">
                <a:spcBef>
                  <a:spcPct val="20000"/>
                </a:spcBef>
                <a:buClr>
                  <a:schemeClr val="tx2"/>
                </a:buClr>
                <a:buChar char="»"/>
                <a:defRPr>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defRPr/>
              </a:pPr>
              <a:endParaRPr lang="fr-FR" altLang="en-US" sz="1199">
                <a:cs typeface="Arial" panose="020B0604020202020204" pitchFamily="34" charset="0"/>
              </a:endParaRPr>
            </a:p>
          </p:txBody>
        </p:sp>
      </p:grpSp>
      <p:sp>
        <p:nvSpPr>
          <p:cNvPr id="19" name="Rectangle 16">
            <a:extLst>
              <a:ext uri="{FF2B5EF4-FFF2-40B4-BE49-F238E27FC236}">
                <a16:creationId xmlns:a16="http://schemas.microsoft.com/office/drawing/2014/main" id="{F9446C37-4D24-409A-85E7-EC75BD27E88F}"/>
              </a:ext>
            </a:extLst>
          </p:cNvPr>
          <p:cNvSpPr>
            <a:spLocks noChangeArrowheads="1"/>
          </p:cNvSpPr>
          <p:nvPr/>
        </p:nvSpPr>
        <p:spPr bwMode="auto">
          <a:xfrm>
            <a:off x="3917336" y="2954345"/>
            <a:ext cx="3856041" cy="972740"/>
          </a:xfrm>
          <a:prstGeom prst="rect">
            <a:avLst/>
          </a:prstGeom>
          <a:solidFill>
            <a:srgbClr val="FFFFFF"/>
          </a:solidFill>
          <a:ln w="9525">
            <a:solidFill>
              <a:srgbClr val="000000"/>
            </a:solidFill>
            <a:miter lim="800000"/>
            <a:headEnd/>
            <a:tailEnd/>
          </a:ln>
        </p:spPr>
        <p:txBody>
          <a:bodyPr lIns="51433" tIns="25721" rIns="51433" bIns="25721" anchor="ctr"/>
          <a:lstStyle>
            <a:lvl1pPr defTabSz="933450">
              <a:spcBef>
                <a:spcPct val="20000"/>
              </a:spcBef>
              <a:buClr>
                <a:schemeClr val="tx2"/>
              </a:buClr>
              <a:buChar char="•"/>
              <a:defRPr sz="2200">
                <a:solidFill>
                  <a:schemeClr val="tx1"/>
                </a:solidFill>
                <a:latin typeface="Arial" panose="020B0604020202020204" pitchFamily="34" charset="0"/>
              </a:defRPr>
            </a:lvl1pPr>
            <a:lvl2pPr marL="742950" indent="-285750" defTabSz="933450">
              <a:spcBef>
                <a:spcPct val="20000"/>
              </a:spcBef>
              <a:buClr>
                <a:schemeClr val="tx2"/>
              </a:buClr>
              <a:buChar char="–"/>
              <a:defRPr sz="2200">
                <a:solidFill>
                  <a:schemeClr val="tx1"/>
                </a:solidFill>
                <a:latin typeface="Arial" panose="020B0604020202020204" pitchFamily="34" charset="0"/>
              </a:defRPr>
            </a:lvl2pPr>
            <a:lvl3pPr marL="1143000" indent="-228600" defTabSz="933450">
              <a:spcBef>
                <a:spcPct val="20000"/>
              </a:spcBef>
              <a:buClr>
                <a:schemeClr val="tx2"/>
              </a:buClr>
              <a:buChar char="•"/>
              <a:defRPr>
                <a:solidFill>
                  <a:schemeClr val="tx1"/>
                </a:solidFill>
                <a:latin typeface="Arial" panose="020B0604020202020204" pitchFamily="34" charset="0"/>
              </a:defRPr>
            </a:lvl3pPr>
            <a:lvl4pPr marL="1600200" indent="-228600" defTabSz="933450">
              <a:spcBef>
                <a:spcPct val="20000"/>
              </a:spcBef>
              <a:buClr>
                <a:schemeClr val="tx2"/>
              </a:buClr>
              <a:buChar char="–"/>
              <a:defRPr>
                <a:solidFill>
                  <a:schemeClr val="tx1"/>
                </a:solidFill>
                <a:latin typeface="Arial" panose="020B0604020202020204" pitchFamily="34" charset="0"/>
              </a:defRPr>
            </a:lvl4pPr>
            <a:lvl5pPr marL="2057400" indent="-228600" defTabSz="933450">
              <a:spcBef>
                <a:spcPct val="20000"/>
              </a:spcBef>
              <a:buClr>
                <a:schemeClr val="tx2"/>
              </a:buClr>
              <a:buChar char="»"/>
              <a:defRPr>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fr-FR" altLang="en-US" sz="1199" b="1" u="sng" dirty="0" err="1">
                <a:solidFill>
                  <a:srgbClr val="000000"/>
                </a:solidFill>
                <a:cs typeface="Arial" panose="020B0604020202020204" pitchFamily="34" charset="0"/>
              </a:rPr>
              <a:t>Obiectiv</a:t>
            </a:r>
            <a:r>
              <a:rPr lang="fr-FR" altLang="en-US" sz="1199" b="1" u="sng" dirty="0">
                <a:solidFill>
                  <a:srgbClr val="000000"/>
                </a:solidFill>
                <a:cs typeface="Arial" panose="020B0604020202020204" pitchFamily="34" charset="0"/>
              </a:rPr>
              <a:t>: </a:t>
            </a:r>
            <a:r>
              <a:rPr lang="fr-FR" altLang="en-US" sz="1199" b="1" dirty="0">
                <a:solidFill>
                  <a:srgbClr val="000000"/>
                </a:solidFill>
                <a:cs typeface="Arial" panose="020B0604020202020204" pitchFamily="34" charset="0"/>
              </a:rPr>
              <a:t> Tinta = 100%</a:t>
            </a:r>
          </a:p>
          <a:p>
            <a:pPr>
              <a:spcBef>
                <a:spcPct val="0"/>
              </a:spcBef>
              <a:buClrTx/>
              <a:buNone/>
              <a:defRPr/>
            </a:pPr>
            <a:endParaRPr lang="fr-FR" altLang="en-US" sz="1199" b="1" dirty="0">
              <a:solidFill>
                <a:srgbClr val="000000"/>
              </a:solidFill>
              <a:cs typeface="Arial" panose="020B0604020202020204" pitchFamily="34" charset="0"/>
            </a:endParaRPr>
          </a:p>
          <a:p>
            <a:pPr>
              <a:spcBef>
                <a:spcPct val="0"/>
              </a:spcBef>
              <a:buClrTx/>
              <a:buNone/>
              <a:defRPr/>
            </a:pPr>
            <a:r>
              <a:rPr lang="fr-FR" altLang="en-US" sz="1199" b="1" dirty="0" err="1">
                <a:solidFill>
                  <a:srgbClr val="000000"/>
                </a:solidFill>
                <a:cs typeface="Arial" panose="020B0604020202020204" pitchFamily="34" charset="0"/>
              </a:rPr>
              <a:t>Deviatie</a:t>
            </a:r>
            <a:r>
              <a:rPr lang="fr-FR" altLang="en-US" sz="1199" b="1" dirty="0">
                <a:solidFill>
                  <a:srgbClr val="000000"/>
                </a:solidFill>
                <a:cs typeface="Arial" panose="020B0604020202020204" pitchFamily="34" charset="0"/>
              </a:rPr>
              <a:t> </a:t>
            </a:r>
            <a:r>
              <a:rPr lang="fr-FR" altLang="en-US" sz="1199" b="1" dirty="0" err="1">
                <a:solidFill>
                  <a:srgbClr val="000000"/>
                </a:solidFill>
                <a:cs typeface="Arial" panose="020B0604020202020204" pitchFamily="34" charset="0"/>
              </a:rPr>
              <a:t>admisibila</a:t>
            </a:r>
            <a:r>
              <a:rPr lang="fr-FR" altLang="en-US" sz="1199" b="1" dirty="0">
                <a:solidFill>
                  <a:srgbClr val="000000"/>
                </a:solidFill>
                <a:cs typeface="Arial" panose="020B0604020202020204" pitchFamily="34" charset="0"/>
              </a:rPr>
              <a:t>:  </a:t>
            </a:r>
          </a:p>
          <a:p>
            <a:pPr>
              <a:spcBef>
                <a:spcPct val="0"/>
              </a:spcBef>
              <a:buClrTx/>
              <a:buNone/>
              <a:defRPr/>
            </a:pPr>
            <a:r>
              <a:rPr lang="fr-FR" altLang="en-US" sz="1199" b="1" dirty="0">
                <a:solidFill>
                  <a:srgbClr val="000000"/>
                </a:solidFill>
                <a:cs typeface="Arial" panose="020B0604020202020204" pitchFamily="34" charset="0"/>
              </a:rPr>
              <a:t>max. ±5 %</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primul</a:t>
            </a:r>
            <a:r>
              <a:rPr lang="fr-FR" altLang="en-US" sz="1199" dirty="0">
                <a:solidFill>
                  <a:srgbClr val="000000"/>
                </a:solidFill>
                <a:cs typeface="Arial" panose="020B0604020202020204" pitchFamily="34" charset="0"/>
              </a:rPr>
              <a:t> an); </a:t>
            </a:r>
          </a:p>
          <a:p>
            <a:pPr>
              <a:spcBef>
                <a:spcPct val="0"/>
              </a:spcBef>
              <a:buClrTx/>
              <a:buNone/>
              <a:defRPr/>
            </a:pPr>
            <a:r>
              <a:rPr lang="fr-FR" altLang="en-US" sz="1199" b="1" dirty="0">
                <a:solidFill>
                  <a:srgbClr val="000000"/>
                </a:solidFill>
                <a:cs typeface="Arial" panose="020B0604020202020204" pitchFamily="34" charset="0"/>
              </a:rPr>
              <a:t>max. ±3% </a:t>
            </a:r>
            <a:r>
              <a:rPr lang="fr-FR" altLang="en-US" sz="1199" dirty="0">
                <a:solidFill>
                  <a:srgbClr val="000000"/>
                </a:solidFill>
                <a:cs typeface="Arial" panose="020B0604020202020204" pitchFamily="34" charset="0"/>
              </a:rPr>
              <a:t>(</a:t>
            </a:r>
            <a:r>
              <a:rPr lang="fr-FR" altLang="en-US" sz="1199" dirty="0" err="1">
                <a:solidFill>
                  <a:srgbClr val="000000"/>
                </a:solidFill>
                <a:cs typeface="Arial" panose="020B0604020202020204" pitchFamily="34" charset="0"/>
              </a:rPr>
              <a:t>incepand</a:t>
            </a:r>
            <a:r>
              <a:rPr lang="fr-FR" altLang="en-US" sz="1199" dirty="0">
                <a:solidFill>
                  <a:srgbClr val="000000"/>
                </a:solidFill>
                <a:cs typeface="Arial" panose="020B0604020202020204" pitchFamily="34" charset="0"/>
              </a:rPr>
              <a:t> </a:t>
            </a:r>
            <a:r>
              <a:rPr lang="fr-FR" altLang="en-US" sz="1199" dirty="0" err="1">
                <a:solidFill>
                  <a:srgbClr val="000000"/>
                </a:solidFill>
                <a:cs typeface="Arial" panose="020B0604020202020204" pitchFamily="34" charset="0"/>
              </a:rPr>
              <a:t>cu</a:t>
            </a:r>
            <a:r>
              <a:rPr lang="fr-FR" altLang="en-US" sz="1199" dirty="0">
                <a:solidFill>
                  <a:srgbClr val="000000"/>
                </a:solidFill>
                <a:cs typeface="Arial" panose="020B0604020202020204" pitchFamily="34" charset="0"/>
              </a:rPr>
              <a:t> an 2)</a:t>
            </a:r>
          </a:p>
        </p:txBody>
      </p:sp>
      <p:grpSp>
        <p:nvGrpSpPr>
          <p:cNvPr id="49165" name="Group 17">
            <a:extLst>
              <a:ext uri="{FF2B5EF4-FFF2-40B4-BE49-F238E27FC236}">
                <a16:creationId xmlns:a16="http://schemas.microsoft.com/office/drawing/2014/main" id="{6F8DE9E8-DD49-4821-8542-B8B58B36013C}"/>
              </a:ext>
            </a:extLst>
          </p:cNvPr>
          <p:cNvGrpSpPr>
            <a:grpSpLocks/>
          </p:cNvGrpSpPr>
          <p:nvPr/>
        </p:nvGrpSpPr>
        <p:grpSpPr bwMode="auto">
          <a:xfrm>
            <a:off x="180512" y="2967771"/>
            <a:ext cx="3736886" cy="972740"/>
            <a:chOff x="-54667" y="4191000"/>
            <a:chExt cx="4752591" cy="2133600"/>
          </a:xfrm>
        </p:grpSpPr>
        <p:grpSp>
          <p:nvGrpSpPr>
            <p:cNvPr id="49166" name="Group 6">
              <a:extLst>
                <a:ext uri="{FF2B5EF4-FFF2-40B4-BE49-F238E27FC236}">
                  <a16:creationId xmlns:a16="http://schemas.microsoft.com/office/drawing/2014/main" id="{72A9443B-CF09-49E6-9A79-A84AC61A0470}"/>
                </a:ext>
              </a:extLst>
            </p:cNvPr>
            <p:cNvGrpSpPr>
              <a:grpSpLocks/>
            </p:cNvGrpSpPr>
            <p:nvPr/>
          </p:nvGrpSpPr>
          <p:grpSpPr bwMode="auto">
            <a:xfrm>
              <a:off x="-54667" y="4191000"/>
              <a:ext cx="4752591" cy="2133600"/>
              <a:chOff x="-12" y="3055"/>
              <a:chExt cx="2934" cy="881"/>
            </a:xfrm>
          </p:grpSpPr>
          <p:sp>
            <p:nvSpPr>
              <p:cNvPr id="23" name="Rectangle 7">
                <a:extLst>
                  <a:ext uri="{FF2B5EF4-FFF2-40B4-BE49-F238E27FC236}">
                    <a16:creationId xmlns:a16="http://schemas.microsoft.com/office/drawing/2014/main" id="{E0BADAB4-C469-4D1B-B387-3ACAED9A08D5}"/>
                  </a:ext>
                </a:extLst>
              </p:cNvPr>
              <p:cNvSpPr>
                <a:spLocks noChangeArrowheads="1"/>
              </p:cNvSpPr>
              <p:nvPr/>
            </p:nvSpPr>
            <p:spPr bwMode="auto">
              <a:xfrm>
                <a:off x="-12" y="3055"/>
                <a:ext cx="2934" cy="881"/>
              </a:xfrm>
              <a:prstGeom prst="rect">
                <a:avLst/>
              </a:prstGeom>
              <a:solidFill>
                <a:srgbClr val="FFFFFF"/>
              </a:solidFill>
              <a:ln w="9525">
                <a:solidFill>
                  <a:srgbClr val="000000"/>
                </a:solidFill>
                <a:miter lim="800000"/>
                <a:headEnd/>
                <a:tailEnd/>
              </a:ln>
            </p:spPr>
            <p:txBody>
              <a:bodyPr lIns="51433" tIns="25721" rIns="51433" bIns="25721" anchor="ctr"/>
              <a:lstStyle>
                <a:lvl1pPr defTabSz="933450">
                  <a:spcBef>
                    <a:spcPct val="20000"/>
                  </a:spcBef>
                  <a:buClr>
                    <a:schemeClr val="tx2"/>
                  </a:buClr>
                  <a:buChar char="•"/>
                  <a:defRPr sz="2200">
                    <a:solidFill>
                      <a:schemeClr val="tx1"/>
                    </a:solidFill>
                    <a:latin typeface="Arial" panose="020B0604020202020204" pitchFamily="34" charset="0"/>
                  </a:defRPr>
                </a:lvl1pPr>
                <a:lvl2pPr marL="742950" indent="-285750" defTabSz="933450">
                  <a:spcBef>
                    <a:spcPct val="20000"/>
                  </a:spcBef>
                  <a:buClr>
                    <a:schemeClr val="tx2"/>
                  </a:buClr>
                  <a:buChar char="–"/>
                  <a:defRPr sz="2200">
                    <a:solidFill>
                      <a:schemeClr val="tx1"/>
                    </a:solidFill>
                    <a:latin typeface="Arial" panose="020B0604020202020204" pitchFamily="34" charset="0"/>
                  </a:defRPr>
                </a:lvl2pPr>
                <a:lvl3pPr marL="1143000" indent="-228600" defTabSz="933450">
                  <a:spcBef>
                    <a:spcPct val="20000"/>
                  </a:spcBef>
                  <a:buClr>
                    <a:schemeClr val="tx2"/>
                  </a:buClr>
                  <a:buChar char="•"/>
                  <a:defRPr>
                    <a:solidFill>
                      <a:schemeClr val="tx1"/>
                    </a:solidFill>
                    <a:latin typeface="Arial" panose="020B0604020202020204" pitchFamily="34" charset="0"/>
                  </a:defRPr>
                </a:lvl3pPr>
                <a:lvl4pPr marL="1600200" indent="-228600" defTabSz="933450">
                  <a:spcBef>
                    <a:spcPct val="20000"/>
                  </a:spcBef>
                  <a:buClr>
                    <a:schemeClr val="tx2"/>
                  </a:buClr>
                  <a:buChar char="–"/>
                  <a:defRPr>
                    <a:solidFill>
                      <a:schemeClr val="tx1"/>
                    </a:solidFill>
                    <a:latin typeface="Arial" panose="020B0604020202020204" pitchFamily="34" charset="0"/>
                  </a:defRPr>
                </a:lvl4pPr>
                <a:lvl5pPr marL="2057400" indent="-228600" defTabSz="933450">
                  <a:spcBef>
                    <a:spcPct val="20000"/>
                  </a:spcBef>
                  <a:buClr>
                    <a:schemeClr val="tx2"/>
                  </a:buClr>
                  <a:buChar char="»"/>
                  <a:defRPr>
                    <a:solidFill>
                      <a:schemeClr val="tx1"/>
                    </a:solidFill>
                    <a:latin typeface="Arial" panose="020B0604020202020204" pitchFamily="34" charset="0"/>
                  </a:defRPr>
                </a:lvl5pPr>
                <a:lvl6pPr marL="25146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3345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fr-FR" altLang="en-US" sz="1199" b="1" u="sng" dirty="0">
                    <a:solidFill>
                      <a:srgbClr val="000000"/>
                    </a:solidFill>
                    <a:cs typeface="Arial" panose="020B0604020202020204" pitchFamily="34" charset="0"/>
                  </a:rPr>
                  <a:t>Mod de calcul</a:t>
                </a:r>
                <a:r>
                  <a:rPr lang="fr-FR" altLang="en-US" sz="1199" b="1" dirty="0">
                    <a:solidFill>
                      <a:srgbClr val="000000"/>
                    </a:solidFill>
                    <a:cs typeface="Arial" panose="020B0604020202020204" pitchFamily="34" charset="0"/>
                  </a:rPr>
                  <a:t>  =  </a:t>
                </a:r>
              </a:p>
              <a:p>
                <a:pPr>
                  <a:spcBef>
                    <a:spcPct val="0"/>
                  </a:spcBef>
                  <a:buClrTx/>
                  <a:buNone/>
                  <a:defRPr/>
                </a:pPr>
                <a:endParaRPr lang="fr-FR" altLang="en-US" sz="1199" b="1" dirty="0">
                  <a:solidFill>
                    <a:srgbClr val="000000"/>
                  </a:solidFill>
                  <a:cs typeface="Arial" panose="020B0604020202020204" pitchFamily="34" charset="0"/>
                </a:endParaRPr>
              </a:p>
              <a:p>
                <a:pPr>
                  <a:spcBef>
                    <a:spcPct val="0"/>
                  </a:spcBef>
                  <a:buClrTx/>
                  <a:buNone/>
                  <a:defRPr/>
                </a:pPr>
                <a:r>
                  <a:rPr lang="pt-BR" altLang="en-US" sz="1199" dirty="0">
                    <a:solidFill>
                      <a:srgbClr val="000000"/>
                    </a:solidFill>
                    <a:cs typeface="Arial" panose="020B0604020202020204" pitchFamily="34" charset="0"/>
                  </a:rPr>
                  <a:t>∑      C-zi  P040+P050</a:t>
                </a:r>
              </a:p>
              <a:p>
                <a:pPr>
                  <a:spcBef>
                    <a:spcPct val="0"/>
                  </a:spcBef>
                  <a:buClrTx/>
                  <a:buNone/>
                  <a:defRPr/>
                </a:pPr>
                <a:r>
                  <a:rPr lang="pt-BR" altLang="en-US" sz="1199" dirty="0">
                    <a:solidFill>
                      <a:srgbClr val="000000"/>
                    </a:solidFill>
                    <a:cs typeface="Arial" panose="020B0604020202020204" pitchFamily="34" charset="0"/>
                  </a:rPr>
                  <a:t>                                                                   x 100%</a:t>
                </a:r>
              </a:p>
              <a:p>
                <a:pPr>
                  <a:spcBef>
                    <a:spcPct val="0"/>
                  </a:spcBef>
                  <a:buClrTx/>
                  <a:buNone/>
                  <a:defRPr/>
                </a:pPr>
                <a:r>
                  <a:rPr lang="pt-BR" altLang="en-US" sz="1199" dirty="0">
                    <a:solidFill>
                      <a:srgbClr val="000000"/>
                    </a:solidFill>
                    <a:cs typeface="Arial" panose="020B0604020202020204" pitchFamily="34" charset="0"/>
                  </a:rPr>
                  <a:t>∑ C-zi P010+P020+P030</a:t>
                </a:r>
                <a:endParaRPr lang="fr-FR" altLang="en-US" sz="1199" dirty="0">
                  <a:solidFill>
                    <a:srgbClr val="000000"/>
                  </a:solidFill>
                  <a:cs typeface="Arial" panose="020B0604020202020204" pitchFamily="34" charset="0"/>
                </a:endParaRPr>
              </a:p>
            </p:txBody>
          </p:sp>
          <p:sp>
            <p:nvSpPr>
              <p:cNvPr id="24" name="Rectangle 8">
                <a:extLst>
                  <a:ext uri="{FF2B5EF4-FFF2-40B4-BE49-F238E27FC236}">
                    <a16:creationId xmlns:a16="http://schemas.microsoft.com/office/drawing/2014/main" id="{ACC5BF6B-FC6F-43AD-A0B6-5CB9A5331C2A}"/>
                  </a:ext>
                </a:extLst>
              </p:cNvPr>
              <p:cNvSpPr>
                <a:spLocks noChangeArrowheads="1"/>
              </p:cNvSpPr>
              <p:nvPr/>
            </p:nvSpPr>
            <p:spPr bwMode="auto">
              <a:xfrm>
                <a:off x="1077" y="3440"/>
                <a:ext cx="1709" cy="167"/>
              </a:xfrm>
              <a:prstGeom prst="rect">
                <a:avLst/>
              </a:prstGeom>
              <a:noFill/>
              <a:ln>
                <a:noFill/>
              </a:ln>
            </p:spPr>
            <p:txBody>
              <a:bodyPr lIns="0" tIns="0" rIns="0" bIns="0">
                <a:spAutoFit/>
              </a:bodyPr>
              <a:lstStyle>
                <a:lvl1pPr marL="247650" indent="-247650" defTabSz="912813">
                  <a:spcBef>
                    <a:spcPct val="20000"/>
                  </a:spcBef>
                  <a:buClr>
                    <a:schemeClr val="tx2"/>
                  </a:buClr>
                  <a:buChar char="•"/>
                  <a:defRPr sz="2200">
                    <a:solidFill>
                      <a:schemeClr val="tx1"/>
                    </a:solidFill>
                    <a:latin typeface="Arial" panose="020B0604020202020204" pitchFamily="34" charset="0"/>
                  </a:defRPr>
                </a:lvl1pPr>
                <a:lvl2pPr marL="742950" indent="-285750" defTabSz="912813">
                  <a:spcBef>
                    <a:spcPct val="20000"/>
                  </a:spcBef>
                  <a:buClr>
                    <a:schemeClr val="tx2"/>
                  </a:buClr>
                  <a:buChar char="–"/>
                  <a:defRPr sz="2200">
                    <a:solidFill>
                      <a:schemeClr val="tx1"/>
                    </a:solidFill>
                    <a:latin typeface="Arial" panose="020B0604020202020204" pitchFamily="34" charset="0"/>
                  </a:defRPr>
                </a:lvl2pPr>
                <a:lvl3pPr marL="1143000" indent="-228600" defTabSz="912813">
                  <a:spcBef>
                    <a:spcPct val="20000"/>
                  </a:spcBef>
                  <a:buClr>
                    <a:schemeClr val="tx2"/>
                  </a:buClr>
                  <a:buChar char="•"/>
                  <a:defRPr>
                    <a:solidFill>
                      <a:schemeClr val="tx1"/>
                    </a:solidFill>
                    <a:latin typeface="Arial" panose="020B0604020202020204" pitchFamily="34" charset="0"/>
                  </a:defRPr>
                </a:lvl3pPr>
                <a:lvl4pPr marL="1600200" indent="-228600" defTabSz="912813">
                  <a:spcBef>
                    <a:spcPct val="20000"/>
                  </a:spcBef>
                  <a:buClr>
                    <a:schemeClr val="tx2"/>
                  </a:buClr>
                  <a:buChar char="–"/>
                  <a:defRPr>
                    <a:solidFill>
                      <a:schemeClr val="tx1"/>
                    </a:solidFill>
                    <a:latin typeface="Arial" panose="020B0604020202020204" pitchFamily="34" charset="0"/>
                  </a:defRPr>
                </a:lvl4pPr>
                <a:lvl5pPr marL="2057400" indent="-228600" defTabSz="912813">
                  <a:spcBef>
                    <a:spcPct val="20000"/>
                  </a:spcBef>
                  <a:buClr>
                    <a:schemeClr val="tx2"/>
                  </a:buClr>
                  <a:buChar char="»"/>
                  <a:defRPr>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defRPr/>
                </a:pPr>
                <a:endParaRPr lang="fr-FR" altLang="en-US" sz="1199">
                  <a:cs typeface="Arial" panose="020B0604020202020204" pitchFamily="34" charset="0"/>
                </a:endParaRPr>
              </a:p>
            </p:txBody>
          </p:sp>
        </p:grpSp>
        <p:sp>
          <p:nvSpPr>
            <p:cNvPr id="22" name="Line 17">
              <a:extLst>
                <a:ext uri="{FF2B5EF4-FFF2-40B4-BE49-F238E27FC236}">
                  <a16:creationId xmlns:a16="http://schemas.microsoft.com/office/drawing/2014/main" id="{82503504-E731-434E-9BFC-0AE9C3CCFD92}"/>
                </a:ext>
              </a:extLst>
            </p:cNvPr>
            <p:cNvSpPr>
              <a:spLocks noChangeShapeType="1"/>
            </p:cNvSpPr>
            <p:nvPr/>
          </p:nvSpPr>
          <p:spPr bwMode="auto">
            <a:xfrm>
              <a:off x="609540" y="5496753"/>
              <a:ext cx="2642683" cy="0"/>
            </a:xfrm>
            <a:prstGeom prst="line">
              <a:avLst/>
            </a:prstGeom>
            <a:noFill/>
            <a:ln w="9525">
              <a:solidFill>
                <a:schemeClr val="tx1"/>
              </a:solidFill>
              <a:round/>
              <a:headEnd/>
              <a:tailEnd/>
            </a:ln>
          </p:spPr>
          <p:txBody>
            <a:bodyPr/>
            <a:lstStyle/>
            <a:p>
              <a:pPr>
                <a:defRPr/>
              </a:pPr>
              <a:endParaRPr lang="en-US" sz="1199">
                <a:latin typeface="Arial" panose="020B0604020202020204" pitchFamily="34" charset="0"/>
                <a:cs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142F039-CA50-43CC-B294-EEE1A34052E3}"/>
              </a:ext>
            </a:extLst>
          </p:cNvPr>
          <p:cNvGraphicFramePr>
            <a:graphicFrameLocks noChangeAspect="1"/>
          </p:cNvGraphicFramePr>
          <p:nvPr>
            <p:custDataLst>
              <p:tags r:id="rId1"/>
            </p:custDataLst>
            <p:extLst>
              <p:ext uri="{D42A27DB-BD31-4B8C-83A1-F6EECF244321}">
                <p14:modId xmlns:p14="http://schemas.microsoft.com/office/powerpoint/2010/main" val="1982443082"/>
              </p:ext>
            </p:extLst>
          </p:nvPr>
        </p:nvGraphicFramePr>
        <p:xfrm>
          <a:off x="1810" y="1886"/>
          <a:ext cx="1191" cy="1191"/>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10" name="Object 9" hidden="1">
                        <a:extLst>
                          <a:ext uri="{FF2B5EF4-FFF2-40B4-BE49-F238E27FC236}">
                            <a16:creationId xmlns:a16="http://schemas.microsoft.com/office/drawing/2014/main" id="{9142F039-CA50-43CC-B294-EEE1A34052E3}"/>
                          </a:ext>
                        </a:extLst>
                      </p:cNvPr>
                      <p:cNvPicPr/>
                      <p:nvPr/>
                    </p:nvPicPr>
                    <p:blipFill>
                      <a:blip r:embed="rId4"/>
                      <a:stretch>
                        <a:fillRect/>
                      </a:stretch>
                    </p:blipFill>
                    <p:spPr>
                      <a:xfrm>
                        <a:off x="1810" y="1886"/>
                        <a:ext cx="1191" cy="1191"/>
                      </a:xfrm>
                      <a:prstGeom prst="rect">
                        <a:avLst/>
                      </a:prstGeom>
                    </p:spPr>
                  </p:pic>
                </p:oleObj>
              </mc:Fallback>
            </mc:AlternateContent>
          </a:graphicData>
        </a:graphic>
      </p:graphicFrame>
      <p:sp>
        <p:nvSpPr>
          <p:cNvPr id="5" name="Content Placeholder 1">
            <a:extLst>
              <a:ext uri="{FF2B5EF4-FFF2-40B4-BE49-F238E27FC236}">
                <a16:creationId xmlns:a16="http://schemas.microsoft.com/office/drawing/2014/main" id="{00A1E7C8-138C-4B71-B9FB-8E60CBC0CE9A}"/>
              </a:ext>
            </a:extLst>
          </p:cNvPr>
          <p:cNvSpPr txBox="1">
            <a:spLocks/>
          </p:cNvSpPr>
          <p:nvPr/>
        </p:nvSpPr>
        <p:spPr>
          <a:xfrm>
            <a:off x="353370" y="638802"/>
            <a:ext cx="8464667" cy="3350092"/>
          </a:xfrm>
          <a:prstGeom prst="rect">
            <a:avLst/>
          </a:prstGeom>
        </p:spPr>
        <p:txBody>
          <a:bodyPr/>
          <a:lstStyle>
            <a:lvl1pPr marL="0" indent="0" algn="l" defTabSz="685891" rtl="0" eaLnBrk="1" latinLnBrk="0" hangingPunct="1">
              <a:lnSpc>
                <a:spcPct val="100000"/>
              </a:lnSpc>
              <a:spcBef>
                <a:spcPts val="750"/>
              </a:spcBef>
              <a:buFontTx/>
              <a:buNone/>
              <a:defRPr sz="2100" kern="1200">
                <a:solidFill>
                  <a:srgbClr val="323E48"/>
                </a:solidFill>
                <a:latin typeface="+mn-lt"/>
                <a:ea typeface="+mn-ea"/>
                <a:cs typeface="+mn-cs"/>
              </a:defRPr>
            </a:lvl1pPr>
            <a:lvl2pPr marL="342946" indent="0" algn="l" defTabSz="685891" rtl="0" eaLnBrk="1" latinLnBrk="0" hangingPunct="1">
              <a:lnSpc>
                <a:spcPct val="100000"/>
              </a:lnSpc>
              <a:spcBef>
                <a:spcPts val="375"/>
              </a:spcBef>
              <a:buFontTx/>
              <a:buNone/>
              <a:defRPr sz="1800" kern="1200">
                <a:solidFill>
                  <a:srgbClr val="323E48"/>
                </a:solidFill>
                <a:latin typeface="+mn-lt"/>
                <a:ea typeface="+mn-ea"/>
                <a:cs typeface="+mn-cs"/>
              </a:defRPr>
            </a:lvl2pPr>
            <a:lvl3pPr marL="685891" indent="0" algn="l" defTabSz="685891" rtl="0" eaLnBrk="1" latinLnBrk="0" hangingPunct="1">
              <a:lnSpc>
                <a:spcPct val="100000"/>
              </a:lnSpc>
              <a:spcBef>
                <a:spcPts val="375"/>
              </a:spcBef>
              <a:buFontTx/>
              <a:buNone/>
              <a:defRPr sz="1500" kern="1200">
                <a:solidFill>
                  <a:srgbClr val="323E48"/>
                </a:solidFill>
                <a:latin typeface="+mn-lt"/>
                <a:ea typeface="+mn-ea"/>
                <a:cs typeface="+mn-cs"/>
              </a:defRPr>
            </a:lvl3pPr>
            <a:lvl4pPr marL="1028837" indent="0" algn="l" defTabSz="685891" rtl="0" eaLnBrk="1" latinLnBrk="0" hangingPunct="1">
              <a:lnSpc>
                <a:spcPct val="100000"/>
              </a:lnSpc>
              <a:spcBef>
                <a:spcPts val="375"/>
              </a:spcBef>
              <a:buFontTx/>
              <a:buNone/>
              <a:defRPr sz="1350" kern="1200">
                <a:solidFill>
                  <a:srgbClr val="323E48"/>
                </a:solidFill>
                <a:latin typeface="+mn-lt"/>
                <a:ea typeface="+mn-ea"/>
                <a:cs typeface="+mn-cs"/>
              </a:defRPr>
            </a:lvl4pPr>
            <a:lvl5pPr marL="1371783" indent="0" algn="l" defTabSz="685891" rtl="0" eaLnBrk="1" latinLnBrk="0" hangingPunct="1">
              <a:lnSpc>
                <a:spcPct val="100000"/>
              </a:lnSpc>
              <a:spcBef>
                <a:spcPts val="375"/>
              </a:spcBef>
              <a:buFontTx/>
              <a:buNone/>
              <a:defRPr sz="1350" kern="1200">
                <a:solidFill>
                  <a:srgbClr val="323E48"/>
                </a:solidFill>
                <a:latin typeface="+mn-lt"/>
                <a:ea typeface="+mn-ea"/>
                <a:cs typeface="+mn-cs"/>
              </a:defRPr>
            </a:lvl5pPr>
            <a:lvl6pPr marL="1886201" indent="-171473" algn="l" defTabSz="685891" rtl="0" eaLnBrk="1" latinLnBrk="0" hangingPunct="1">
              <a:lnSpc>
                <a:spcPct val="100000"/>
              </a:lnSpc>
              <a:spcBef>
                <a:spcPts val="375"/>
              </a:spcBef>
              <a:buFont typeface="Arial" panose="020B0604020202020204" pitchFamily="34" charset="0"/>
              <a:buChar char="•"/>
              <a:defRPr sz="1350" kern="1200">
                <a:solidFill>
                  <a:srgbClr val="323E48"/>
                </a:solidFill>
                <a:latin typeface="+mn-lt"/>
                <a:ea typeface="+mn-ea"/>
                <a:cs typeface="+mn-cs"/>
              </a:defRPr>
            </a:lvl6pPr>
            <a:lvl7pPr marL="2229147" indent="-171473" algn="l" defTabSz="685891" rtl="0" eaLnBrk="1" latinLnBrk="0" hangingPunct="1">
              <a:lnSpc>
                <a:spcPct val="100000"/>
              </a:lnSpc>
              <a:spcBef>
                <a:spcPts val="375"/>
              </a:spcBef>
              <a:buFont typeface="Arial" panose="020B0604020202020204" pitchFamily="34" charset="0"/>
              <a:buChar char="•"/>
              <a:defRPr sz="1350" kern="1200">
                <a:solidFill>
                  <a:srgbClr val="323E48"/>
                </a:solidFill>
                <a:latin typeface="+mn-lt"/>
                <a:ea typeface="+mn-ea"/>
                <a:cs typeface="+mn-cs"/>
              </a:defRPr>
            </a:lvl7pPr>
            <a:lvl8pPr marL="2572093" indent="-171473" algn="l" defTabSz="685891" rtl="0" eaLnBrk="1" latinLnBrk="0" hangingPunct="1">
              <a:lnSpc>
                <a:spcPct val="100000"/>
              </a:lnSpc>
              <a:spcBef>
                <a:spcPts val="375"/>
              </a:spcBef>
              <a:buFont typeface="Arial" panose="020B0604020202020204" pitchFamily="34" charset="0"/>
              <a:buChar char="•"/>
              <a:defRPr sz="1350" kern="1200">
                <a:solidFill>
                  <a:srgbClr val="323E48"/>
                </a:solidFill>
                <a:latin typeface="+mn-lt"/>
                <a:ea typeface="+mn-ea"/>
                <a:cs typeface="+mn-cs"/>
              </a:defRPr>
            </a:lvl8pPr>
            <a:lvl9pPr marL="2915039" indent="-171473" algn="l" defTabSz="685891" rtl="0" eaLnBrk="1" latinLnBrk="0" hangingPunct="1">
              <a:lnSpc>
                <a:spcPct val="100000"/>
              </a:lnSpc>
              <a:spcBef>
                <a:spcPts val="375"/>
              </a:spcBef>
              <a:buFont typeface="Arial" panose="020B0604020202020204" pitchFamily="34" charset="0"/>
              <a:buChar char="•"/>
              <a:defRPr sz="1350" kern="1200">
                <a:solidFill>
                  <a:srgbClr val="323E48"/>
                </a:solidFill>
                <a:latin typeface="+mn-lt"/>
                <a:ea typeface="+mn-ea"/>
                <a:cs typeface="+mn-cs"/>
              </a:defRPr>
            </a:lvl9pPr>
          </a:lstStyle>
          <a:p>
            <a:r>
              <a:rPr lang="ro-RO" altLang="en-US" sz="900" dirty="0">
                <a:latin typeface="Arial" panose="020B0604020202020204" pitchFamily="34" charset="0"/>
                <a:cs typeface="Arial" panose="020B0604020202020204" pitchFamily="34" charset="0"/>
              </a:rPr>
              <a:t>6</a:t>
            </a:r>
            <a:r>
              <a:rPr lang="ro-RO" altLang="en-US" sz="900" b="1" dirty="0">
                <a:latin typeface="Arial" panose="020B0604020202020204" pitchFamily="34" charset="0"/>
                <a:cs typeface="Arial" panose="020B0604020202020204" pitchFamily="34" charset="0"/>
              </a:rPr>
              <a:t>.1. Definire</a:t>
            </a:r>
          </a:p>
          <a:p>
            <a:pPr>
              <a:buFontTx/>
              <a:buAutoNum type="arabicPeriod"/>
            </a:pPr>
            <a:r>
              <a:rPr lang="ro-RO" altLang="en-US" sz="900" dirty="0">
                <a:solidFill>
                  <a:srgbClr val="353535"/>
                </a:solidFill>
                <a:latin typeface="Arial" panose="020B0604020202020204" pitchFamily="34" charset="0"/>
                <a:cs typeface="Arial" panose="020B0604020202020204" pitchFamily="34" charset="0"/>
              </a:rPr>
              <a:t>Depasirea timpului alocat opririi planificate;</a:t>
            </a:r>
          </a:p>
          <a:p>
            <a:pPr>
              <a:buFontTx/>
              <a:buAutoNum type="arabicPeriod"/>
            </a:pPr>
            <a:r>
              <a:rPr lang="ro-RO" altLang="en-US" sz="900" dirty="0">
                <a:solidFill>
                  <a:srgbClr val="353535"/>
                </a:solidFill>
                <a:latin typeface="Arial" panose="020B0604020202020204" pitchFamily="34" charset="0"/>
                <a:cs typeface="Arial" panose="020B0604020202020204" pitchFamily="34" charset="0"/>
              </a:rPr>
              <a:t>Nerespectare normelor Safety;</a:t>
            </a:r>
          </a:p>
          <a:p>
            <a:pPr>
              <a:buFontTx/>
              <a:buAutoNum type="arabicPeriod"/>
            </a:pPr>
            <a:r>
              <a:rPr lang="ro-RO" altLang="en-US" sz="900" dirty="0">
                <a:solidFill>
                  <a:srgbClr val="353535"/>
                </a:solidFill>
                <a:latin typeface="Arial" panose="020B0604020202020204" pitchFamily="34" charset="0"/>
                <a:cs typeface="Arial" panose="020B0604020202020204" pitchFamily="34" charset="0"/>
              </a:rPr>
              <a:t>Nerespectare calitatii executiei, a regulilor de aur si a bunelor practici in mentenanta</a:t>
            </a:r>
          </a:p>
          <a:p>
            <a:pPr>
              <a:buFontTx/>
              <a:buAutoNum type="arabicPeriod"/>
            </a:pPr>
            <a:r>
              <a:rPr lang="ro-RO" altLang="en-US" sz="900" dirty="0">
                <a:solidFill>
                  <a:srgbClr val="353535"/>
                </a:solidFill>
                <a:latin typeface="Arial" panose="020B0604020202020204" pitchFamily="34" charset="0"/>
                <a:cs typeface="Arial" panose="020B0604020202020204" pitchFamily="34" charset="0"/>
              </a:rPr>
              <a:t>Aparitia de anomalii  sau degradarea echipamentului  intre 2 reparatii planificate;</a:t>
            </a:r>
          </a:p>
          <a:p>
            <a:pPr>
              <a:buFontTx/>
              <a:buAutoNum type="arabicPeriod"/>
            </a:pPr>
            <a:r>
              <a:rPr lang="ro-RO" altLang="en-US" sz="900" dirty="0">
                <a:solidFill>
                  <a:srgbClr val="353535"/>
                </a:solidFill>
                <a:latin typeface="Arial" panose="020B0604020202020204" pitchFamily="34" charset="0"/>
                <a:cs typeface="Arial" panose="020B0604020202020204" pitchFamily="34" charset="0"/>
              </a:rPr>
              <a:t>Neefectuarea de pachete de lucrari</a:t>
            </a:r>
            <a:r>
              <a:rPr lang="ro-RO" altLang="en-US" sz="900" dirty="0">
                <a:latin typeface="Arial" panose="020B0604020202020204" pitchFamily="34" charset="0"/>
                <a:cs typeface="Arial" panose="020B0604020202020204" pitchFamily="34" charset="0"/>
              </a:rPr>
              <a:t>.</a:t>
            </a:r>
          </a:p>
          <a:p>
            <a:endParaRPr lang="ro-RO" altLang="en-US" sz="900" dirty="0">
              <a:latin typeface="Arial" panose="020B0604020202020204" pitchFamily="34" charset="0"/>
              <a:cs typeface="Arial" panose="020B0604020202020204" pitchFamily="34" charset="0"/>
            </a:endParaRPr>
          </a:p>
          <a:p>
            <a:r>
              <a:rPr lang="ro-RO" altLang="en-US" sz="900" dirty="0">
                <a:latin typeface="Arial" panose="020B0604020202020204" pitchFamily="34" charset="0"/>
                <a:cs typeface="Arial" panose="020B0604020202020204" pitchFamily="34" charset="0"/>
              </a:rPr>
              <a:t>6</a:t>
            </a:r>
            <a:r>
              <a:rPr lang="ro-RO" altLang="en-US" sz="900" b="1" dirty="0">
                <a:latin typeface="Arial" panose="020B0604020202020204" pitchFamily="34" charset="0"/>
                <a:cs typeface="Arial" panose="020B0604020202020204" pitchFamily="34" charset="0"/>
              </a:rPr>
              <a:t>.2. Cuantumul penalitatilor:</a:t>
            </a:r>
            <a:endParaRPr lang="ro-RO" altLang="en-US" sz="900" dirty="0">
              <a:latin typeface="Arial" panose="020B0604020202020204" pitchFamily="34" charset="0"/>
              <a:cs typeface="Arial" panose="020B0604020202020204" pitchFamily="34" charset="0"/>
            </a:endParaRPr>
          </a:p>
          <a:p>
            <a:r>
              <a:rPr lang="ro-RO" altLang="en-US" sz="900" dirty="0">
                <a:solidFill>
                  <a:srgbClr val="000000"/>
                </a:solidFill>
                <a:latin typeface="Arial" panose="020B0604020202020204" pitchFamily="34" charset="0"/>
                <a:cs typeface="Arial" panose="020B0604020202020204" pitchFamily="34" charset="0"/>
              </a:rPr>
              <a:t>1 -&gt; 5 % din valoarea pachetelor care au cauzat depasirea daca depasirea este intre 1h si  24h; Daca depaseste 24h se aplica prevederile punctului 5 </a:t>
            </a:r>
            <a:r>
              <a:rPr lang="ro-RO" altLang="en-US" sz="900" dirty="0">
                <a:solidFill>
                  <a:srgbClr val="0000FF"/>
                </a:solidFill>
                <a:latin typeface="Arial" panose="020B0604020202020204" pitchFamily="34" charset="0"/>
                <a:cs typeface="Arial" panose="020B0604020202020204" pitchFamily="34" charset="0"/>
              </a:rPr>
              <a:t>[ Indicator performanta B ]</a:t>
            </a:r>
          </a:p>
          <a:p>
            <a:r>
              <a:rPr lang="ro-RO" altLang="en-US" sz="900" dirty="0">
                <a:solidFill>
                  <a:srgbClr val="000000"/>
                </a:solidFill>
                <a:latin typeface="Arial" panose="020B0604020202020204" pitchFamily="34" charset="0"/>
                <a:cs typeface="Arial" panose="020B0604020202020204" pitchFamily="34" charset="0"/>
              </a:rPr>
              <a:t>2 –&gt; conform  prevederi  Anexa 5 -  Securitatea muncii, atasata la Cererea de oferta </a:t>
            </a:r>
            <a:r>
              <a:rPr lang="ro-RO" altLang="en-US" sz="900" dirty="0">
                <a:solidFill>
                  <a:srgbClr val="0000FF"/>
                </a:solidFill>
                <a:latin typeface="Arial" panose="020B0604020202020204" pitchFamily="34" charset="0"/>
                <a:cs typeface="Arial" panose="020B0604020202020204" pitchFamily="34" charset="0"/>
              </a:rPr>
              <a:t>[ Indicator performanta A</a:t>
            </a:r>
          </a:p>
          <a:p>
            <a:r>
              <a:rPr lang="ro-RO" altLang="en-US" sz="900" dirty="0">
                <a:solidFill>
                  <a:srgbClr val="000000"/>
                </a:solidFill>
                <a:latin typeface="Arial" panose="020B0604020202020204" pitchFamily="34" charset="0"/>
                <a:cs typeface="Arial" panose="020B0604020202020204" pitchFamily="34" charset="0"/>
              </a:rPr>
              <a:t>3 –&gt; procent de 5 % din valoarea pachetelor de lucrari executate cu abateri de la calitatea executiei si a regulilor de aur (qcheck list &amp; reguli de aur atasate la Cererea de oferta); </a:t>
            </a:r>
            <a:r>
              <a:rPr lang="ro-RO" altLang="en-US" sz="900" dirty="0">
                <a:solidFill>
                  <a:srgbClr val="0000FF"/>
                </a:solidFill>
                <a:latin typeface="Arial" panose="020B0604020202020204" pitchFamily="34" charset="0"/>
                <a:cs typeface="Arial" panose="020B0604020202020204" pitchFamily="34" charset="0"/>
              </a:rPr>
              <a:t>[Indicator performanta E ]</a:t>
            </a:r>
          </a:p>
          <a:p>
            <a:r>
              <a:rPr lang="ro-RO" altLang="en-US" sz="900" dirty="0">
                <a:solidFill>
                  <a:srgbClr val="000000"/>
                </a:solidFill>
                <a:latin typeface="Arial" panose="020B0604020202020204" pitchFamily="34" charset="0"/>
                <a:cs typeface="Arial" panose="020B0604020202020204" pitchFamily="34" charset="0"/>
              </a:rPr>
              <a:t>4 -&gt; procent cuprins intre 5% -30% din valoarea lucrarilor (pachetelor) executate necorespunzator  la reparatia planificata sau la avarie. </a:t>
            </a:r>
            <a:r>
              <a:rPr lang="ro-RO" altLang="en-US" sz="900" dirty="0">
                <a:solidFill>
                  <a:srgbClr val="0000FF"/>
                </a:solidFill>
                <a:latin typeface="Arial" panose="020B0604020202020204" pitchFamily="34" charset="0"/>
                <a:cs typeface="Arial" panose="020B0604020202020204" pitchFamily="34" charset="0"/>
              </a:rPr>
              <a:t>[ Indicator performanta C]. Se va agrea de comun acord in functie de impactul asupra instalatiei.</a:t>
            </a:r>
          </a:p>
          <a:p>
            <a:r>
              <a:rPr lang="ro-RO" altLang="en-US" sz="900" dirty="0">
                <a:solidFill>
                  <a:srgbClr val="000000"/>
                </a:solidFill>
                <a:latin typeface="Arial" panose="020B0604020202020204" pitchFamily="34" charset="0"/>
                <a:cs typeface="Arial" panose="020B0604020202020204" pitchFamily="34" charset="0"/>
              </a:rPr>
              <a:t>5 -&gt; Neplata pachetelor neefectuate + procent 10% din valoarea pachetelor neefectuate; </a:t>
            </a:r>
            <a:r>
              <a:rPr lang="ro-RO" altLang="en-US" sz="900" dirty="0">
                <a:solidFill>
                  <a:srgbClr val="0000FF"/>
                </a:solidFill>
                <a:latin typeface="Arial" panose="020B0604020202020204" pitchFamily="34" charset="0"/>
                <a:cs typeface="Arial" panose="020B0604020202020204" pitchFamily="34" charset="0"/>
              </a:rPr>
              <a:t>[ Indicator performanta B]</a:t>
            </a:r>
          </a:p>
          <a:p>
            <a:endParaRPr lang="ro-RO" dirty="0"/>
          </a:p>
        </p:txBody>
      </p:sp>
      <p:sp>
        <p:nvSpPr>
          <p:cNvPr id="6" name="Title 2">
            <a:extLst>
              <a:ext uri="{FF2B5EF4-FFF2-40B4-BE49-F238E27FC236}">
                <a16:creationId xmlns:a16="http://schemas.microsoft.com/office/drawing/2014/main" id="{7990940C-EDC9-4C17-B95C-58E50F4E5CBE}"/>
              </a:ext>
            </a:extLst>
          </p:cNvPr>
          <p:cNvSpPr>
            <a:spLocks noGrp="1"/>
          </p:cNvSpPr>
          <p:nvPr>
            <p:ph type="title"/>
          </p:nvPr>
        </p:nvSpPr>
        <p:spPr>
          <a:xfrm>
            <a:off x="353371" y="143797"/>
            <a:ext cx="7114879" cy="342398"/>
          </a:xfrm>
        </p:spPr>
        <p:txBody>
          <a:bodyPr vert="horz">
            <a:noAutofit/>
          </a:bodyPr>
          <a:lstStyle/>
          <a:p>
            <a:r>
              <a:rPr lang="en-US" altLang="en-US" sz="1800" b="1" dirty="0">
                <a:solidFill>
                  <a:schemeClr val="tx1"/>
                </a:solidFill>
              </a:rPr>
              <a:t>6. PENALITATI</a:t>
            </a:r>
            <a:endParaRPr lang="en-US" sz="1800" dirty="0">
              <a:solidFill>
                <a:schemeClr val="tx1"/>
              </a:solidFill>
            </a:endParaRPr>
          </a:p>
        </p:txBody>
      </p:sp>
    </p:spTree>
    <p:extLst>
      <p:ext uri="{BB962C8B-B14F-4D97-AF65-F5344CB8AC3E}">
        <p14:creationId xmlns:p14="http://schemas.microsoft.com/office/powerpoint/2010/main" val="3261155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EF1573D-3B30-4900-9E43-D7551F9C2B1E}"/>
              </a:ext>
            </a:extLst>
          </p:cNvPr>
          <p:cNvSpPr>
            <a:spLocks noGrp="1"/>
          </p:cNvSpPr>
          <p:nvPr>
            <p:ph type="title"/>
          </p:nvPr>
        </p:nvSpPr>
        <p:spPr/>
        <p:txBody>
          <a:bodyPr/>
          <a:lstStyle/>
          <a:p>
            <a:r>
              <a:rPr lang="en-AU" dirty="0"/>
              <a:t>THANK YOU</a:t>
            </a:r>
          </a:p>
        </p:txBody>
      </p:sp>
      <p:sp>
        <p:nvSpPr>
          <p:cNvPr id="7" name="Text Placeholder 3">
            <a:extLst>
              <a:ext uri="{FF2B5EF4-FFF2-40B4-BE49-F238E27FC236}">
                <a16:creationId xmlns:a16="http://schemas.microsoft.com/office/drawing/2014/main" id="{E736B5E3-9259-42CD-8652-0AAFEEB2DBBF}"/>
              </a:ext>
            </a:extLst>
          </p:cNvPr>
          <p:cNvSpPr txBox="1">
            <a:spLocks/>
          </p:cNvSpPr>
          <p:nvPr/>
        </p:nvSpPr>
        <p:spPr>
          <a:xfrm>
            <a:off x="1692474" y="4012704"/>
            <a:ext cx="2430462" cy="900113"/>
          </a:xfrm>
          <a:prstGeom prst="rect">
            <a:avLst/>
          </a:prstGeom>
        </p:spPr>
        <p:txBody>
          <a:bodyPr vert="horz" lIns="0" tIns="0" rIns="0" bIns="0" rtlCol="0">
            <a:noAutofit/>
          </a:bodyPr>
          <a:lstStyle>
            <a:lvl1pPr marL="0" indent="0" algn="l" defTabSz="914400" rtl="0" eaLnBrk="1" latinLnBrk="0" hangingPunct="1">
              <a:lnSpc>
                <a:spcPts val="1300"/>
              </a:lnSpc>
              <a:spcBef>
                <a:spcPts val="0"/>
              </a:spcBef>
              <a:spcAft>
                <a:spcPts val="150"/>
              </a:spcAft>
              <a:buFont typeface="Arial" pitchFamily="34" charset="0"/>
              <a:buNone/>
              <a:defRPr sz="1300" b="1" kern="1200" baseline="0">
                <a:solidFill>
                  <a:schemeClr val="bg1"/>
                </a:solidFill>
                <a:latin typeface="+mj-lt"/>
                <a:ea typeface="+mn-ea"/>
                <a:cs typeface="Arial" pitchFamily="34" charset="0"/>
              </a:defRPr>
            </a:lvl1pPr>
            <a:lvl2pPr marL="0" indent="0" algn="l" defTabSz="914400" rtl="0" eaLnBrk="1" latinLnBrk="0" hangingPunct="1">
              <a:lnSpc>
                <a:spcPts val="1700"/>
              </a:lnSpc>
              <a:spcBef>
                <a:spcPts val="0"/>
              </a:spcBef>
              <a:spcAft>
                <a:spcPts val="600"/>
              </a:spcAft>
              <a:buClrTx/>
              <a:buSzPct val="100000"/>
              <a:buFontTx/>
              <a:buNone/>
              <a:defRPr sz="1300" kern="1200">
                <a:solidFill>
                  <a:schemeClr val="bg1"/>
                </a:solidFill>
                <a:latin typeface="+mn-lt"/>
                <a:ea typeface="+mn-ea"/>
                <a:cs typeface="Arial" pitchFamily="34" charset="0"/>
              </a:defRPr>
            </a:lvl2pPr>
            <a:lvl3pPr marL="0" indent="0" algn="l" defTabSz="914400" rtl="0" eaLnBrk="1" latinLnBrk="0" hangingPunct="1">
              <a:lnSpc>
                <a:spcPts val="1700"/>
              </a:lnSpc>
              <a:spcBef>
                <a:spcPts val="0"/>
              </a:spcBef>
              <a:spcAft>
                <a:spcPts val="567"/>
              </a:spcAft>
              <a:buClrTx/>
              <a:buSzPct val="80000"/>
              <a:buFontTx/>
              <a:buNone/>
              <a:defRPr sz="1300" b="1" kern="1200">
                <a:solidFill>
                  <a:schemeClr val="bg1"/>
                </a:solidFill>
                <a:latin typeface="+mj-lt"/>
                <a:ea typeface="+mn-ea"/>
                <a:cs typeface="Arial" pitchFamily="34" charset="0"/>
              </a:defRPr>
            </a:lvl3pPr>
            <a:lvl4pPr marL="504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bg1"/>
                </a:solidFill>
                <a:latin typeface="+mn-lt"/>
                <a:ea typeface="+mn-ea"/>
                <a:cs typeface="Arial" pitchFamily="34" charset="0"/>
              </a:defRPr>
            </a:lvl4pPr>
            <a:lvl5pPr marL="756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baseline="0">
                <a:solidFill>
                  <a:schemeClr val="bg1"/>
                </a:solidFill>
                <a:latin typeface="+mn-lt"/>
                <a:ea typeface="+mn-ea"/>
                <a:cs typeface="Arial" pitchFamily="34" charset="0"/>
              </a:defRPr>
            </a:lvl5pPr>
            <a:lvl6pPr marL="1008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6pPr>
            <a:lvl7pPr marL="1260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7pPr>
            <a:lvl8pPr marL="1512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8pPr>
            <a:lvl9pPr marL="1764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9pPr>
          </a:lstStyle>
          <a:p>
            <a:r>
              <a:rPr lang="en-AU" dirty="0"/>
              <a:t>Daniel Boros</a:t>
            </a:r>
          </a:p>
          <a:p>
            <a:pPr lvl="1"/>
            <a:r>
              <a:rPr lang="en-AU" dirty="0"/>
              <a:t>Lead-User </a:t>
            </a:r>
            <a:r>
              <a:rPr lang="en-AU" dirty="0" err="1"/>
              <a:t>Mentenanta</a:t>
            </a:r>
            <a:endParaRPr lang="en-AU" dirty="0"/>
          </a:p>
          <a:p>
            <a:r>
              <a:rPr lang="en-AU" dirty="0"/>
              <a:t>LIBERTY BUSINESS UNIT</a:t>
            </a:r>
          </a:p>
          <a:p>
            <a:pPr lvl="2"/>
            <a:r>
              <a:rPr lang="en-AU" dirty="0"/>
              <a:t>[libertyhousegroup.com]</a:t>
            </a:r>
          </a:p>
        </p:txBody>
      </p:sp>
      <p:sp>
        <p:nvSpPr>
          <p:cNvPr id="8" name="Text Placeholder 3">
            <a:extLst>
              <a:ext uri="{FF2B5EF4-FFF2-40B4-BE49-F238E27FC236}">
                <a16:creationId xmlns:a16="http://schemas.microsoft.com/office/drawing/2014/main" id="{2AE3B0A1-C434-4C61-A61B-1A8E495DAC7C}"/>
              </a:ext>
            </a:extLst>
          </p:cNvPr>
          <p:cNvSpPr txBox="1">
            <a:spLocks/>
          </p:cNvSpPr>
          <p:nvPr/>
        </p:nvSpPr>
        <p:spPr>
          <a:xfrm>
            <a:off x="4213225" y="4012704"/>
            <a:ext cx="2430462" cy="900113"/>
          </a:xfrm>
          <a:prstGeom prst="rect">
            <a:avLst/>
          </a:prstGeom>
        </p:spPr>
        <p:txBody>
          <a:bodyPr vert="horz" lIns="0" tIns="0" rIns="0" bIns="0" rtlCol="0">
            <a:noAutofit/>
          </a:bodyPr>
          <a:lstStyle>
            <a:lvl1pPr marL="0" indent="0" algn="l" defTabSz="914400" rtl="0" eaLnBrk="1" latinLnBrk="0" hangingPunct="1">
              <a:lnSpc>
                <a:spcPts val="1300"/>
              </a:lnSpc>
              <a:spcBef>
                <a:spcPts val="0"/>
              </a:spcBef>
              <a:spcAft>
                <a:spcPts val="150"/>
              </a:spcAft>
              <a:buFont typeface="Arial" pitchFamily="34" charset="0"/>
              <a:buNone/>
              <a:defRPr sz="1300" b="1" kern="1200" cap="all" baseline="0">
                <a:solidFill>
                  <a:schemeClr val="bg1"/>
                </a:solidFill>
                <a:latin typeface="+mj-lt"/>
                <a:ea typeface="+mn-ea"/>
                <a:cs typeface="Arial" pitchFamily="34" charset="0"/>
              </a:defRPr>
            </a:lvl1pPr>
            <a:lvl2pPr marL="0" indent="0" algn="l" defTabSz="914400" rtl="0" eaLnBrk="1" latinLnBrk="0" hangingPunct="1">
              <a:lnSpc>
                <a:spcPts val="1700"/>
              </a:lnSpc>
              <a:spcBef>
                <a:spcPts val="0"/>
              </a:spcBef>
              <a:spcAft>
                <a:spcPts val="600"/>
              </a:spcAft>
              <a:buClrTx/>
              <a:buSzPct val="100000"/>
              <a:buFontTx/>
              <a:buNone/>
              <a:defRPr sz="1300" kern="1200">
                <a:solidFill>
                  <a:schemeClr val="bg1"/>
                </a:solidFill>
                <a:latin typeface="+mn-lt"/>
                <a:ea typeface="+mn-ea"/>
                <a:cs typeface="Arial" pitchFamily="34" charset="0"/>
              </a:defRPr>
            </a:lvl2pPr>
            <a:lvl3pPr marL="0" indent="0" algn="l" defTabSz="914400" rtl="0" eaLnBrk="1" latinLnBrk="0" hangingPunct="1">
              <a:lnSpc>
                <a:spcPts val="1700"/>
              </a:lnSpc>
              <a:spcBef>
                <a:spcPts val="0"/>
              </a:spcBef>
              <a:spcAft>
                <a:spcPts val="567"/>
              </a:spcAft>
              <a:buClrTx/>
              <a:buSzPct val="80000"/>
              <a:buFontTx/>
              <a:buNone/>
              <a:defRPr sz="1300" b="1" kern="1200">
                <a:solidFill>
                  <a:schemeClr val="bg1"/>
                </a:solidFill>
                <a:latin typeface="+mj-lt"/>
                <a:ea typeface="+mn-ea"/>
                <a:cs typeface="Arial" pitchFamily="34" charset="0"/>
              </a:defRPr>
            </a:lvl3pPr>
            <a:lvl4pPr marL="504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bg1"/>
                </a:solidFill>
                <a:latin typeface="+mn-lt"/>
                <a:ea typeface="+mn-ea"/>
                <a:cs typeface="Arial" pitchFamily="34" charset="0"/>
              </a:defRPr>
            </a:lvl4pPr>
            <a:lvl5pPr marL="756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baseline="0">
                <a:solidFill>
                  <a:schemeClr val="bg1"/>
                </a:solidFill>
                <a:latin typeface="+mn-lt"/>
                <a:ea typeface="+mn-ea"/>
                <a:cs typeface="Arial" pitchFamily="34" charset="0"/>
              </a:defRPr>
            </a:lvl5pPr>
            <a:lvl6pPr marL="1008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6pPr>
            <a:lvl7pPr marL="1260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7pPr>
            <a:lvl8pPr marL="1512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8pPr>
            <a:lvl9pPr marL="1764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9pPr>
          </a:lstStyle>
          <a:p>
            <a:r>
              <a:rPr lang="en-AU" dirty="0" err="1"/>
              <a:t>Claudiu</a:t>
            </a:r>
            <a:r>
              <a:rPr lang="en-AU" dirty="0"/>
              <a:t> </a:t>
            </a:r>
            <a:r>
              <a:rPr lang="en-AU" dirty="0" err="1"/>
              <a:t>stoica</a:t>
            </a:r>
            <a:endParaRPr lang="en-AU" dirty="0"/>
          </a:p>
          <a:p>
            <a:pPr lvl="1"/>
            <a:r>
              <a:rPr lang="en-AU" dirty="0" err="1"/>
              <a:t>Responsabil</a:t>
            </a:r>
            <a:r>
              <a:rPr lang="en-AU" dirty="0"/>
              <a:t> contract</a:t>
            </a:r>
          </a:p>
          <a:p>
            <a:r>
              <a:rPr lang="en-AU" dirty="0"/>
              <a:t>LIBERTY BUSINESS UNIT</a:t>
            </a:r>
          </a:p>
          <a:p>
            <a:pPr lvl="2"/>
            <a:r>
              <a:rPr lang="en-AU" dirty="0"/>
              <a:t>[libertyhousegroup.com]</a:t>
            </a:r>
          </a:p>
        </p:txBody>
      </p:sp>
    </p:spTree>
    <p:extLst>
      <p:ext uri="{BB962C8B-B14F-4D97-AF65-F5344CB8AC3E}">
        <p14:creationId xmlns:p14="http://schemas.microsoft.com/office/powerpoint/2010/main" val="4076736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hidden="1">
            <a:extLst>
              <a:ext uri="{FF2B5EF4-FFF2-40B4-BE49-F238E27FC236}">
                <a16:creationId xmlns:a16="http://schemas.microsoft.com/office/drawing/2014/main" id="{C3CE311A-99F8-4FDA-827F-EE977E407862}"/>
              </a:ext>
            </a:extLst>
          </p:cNvPr>
          <p:cNvGraphicFramePr>
            <a:graphicFrameLocks noChangeAspect="1"/>
          </p:cNvGraphicFramePr>
          <p:nvPr>
            <p:custDataLst>
              <p:tags r:id="rId1"/>
            </p:custDataLst>
            <p:extLst>
              <p:ext uri="{D42A27DB-BD31-4B8C-83A1-F6EECF244321}">
                <p14:modId xmlns:p14="http://schemas.microsoft.com/office/powerpoint/2010/main" val="2179349430"/>
              </p:ext>
            </p:extLst>
          </p:nvPr>
        </p:nvGraphicFramePr>
        <p:xfrm>
          <a:off x="1142736" y="0"/>
          <a:ext cx="119099" cy="119099"/>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194" name="Object 2" hidden="1">
                        <a:extLst>
                          <a:ext uri="{FF2B5EF4-FFF2-40B4-BE49-F238E27FC236}">
                            <a16:creationId xmlns:a16="http://schemas.microsoft.com/office/drawing/2014/main" id="{C3CE311A-99F8-4FDA-827F-EE977E407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736" y="0"/>
                        <a:ext cx="119099" cy="119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5" name="Rectangle 3" hidden="1">
            <a:extLst>
              <a:ext uri="{FF2B5EF4-FFF2-40B4-BE49-F238E27FC236}">
                <a16:creationId xmlns:a16="http://schemas.microsoft.com/office/drawing/2014/main" id="{5FE6B99E-D753-4CEF-B4C9-9700E7FDBD9A}"/>
              </a:ext>
            </a:extLst>
          </p:cNvPr>
          <p:cNvSpPr>
            <a:spLocks noChangeArrowheads="1"/>
          </p:cNvSpPr>
          <p:nvPr>
            <p:custDataLst>
              <p:tags r:id="rId2"/>
            </p:custDataLst>
          </p:nvPr>
        </p:nvSpPr>
        <p:spPr bwMode="auto">
          <a:xfrm>
            <a:off x="1142736" y="0"/>
            <a:ext cx="119099" cy="119099"/>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2813">
              <a:spcBef>
                <a:spcPct val="20000"/>
              </a:spcBef>
              <a:buClr>
                <a:schemeClr val="tx2"/>
              </a:buClr>
              <a:buChar char="•"/>
              <a:defRPr sz="2200">
                <a:solidFill>
                  <a:schemeClr val="tx1"/>
                </a:solidFill>
                <a:latin typeface="Arial" panose="020B0604020202020204" pitchFamily="34" charset="0"/>
              </a:defRPr>
            </a:lvl1pPr>
            <a:lvl2pPr marL="742950" indent="-285750" defTabSz="912813">
              <a:spcBef>
                <a:spcPct val="20000"/>
              </a:spcBef>
              <a:buClr>
                <a:schemeClr val="tx2"/>
              </a:buClr>
              <a:buChar char="–"/>
              <a:defRPr sz="2200">
                <a:solidFill>
                  <a:schemeClr val="tx1"/>
                </a:solidFill>
                <a:latin typeface="Arial" panose="020B0604020202020204" pitchFamily="34" charset="0"/>
              </a:defRPr>
            </a:lvl2pPr>
            <a:lvl3pPr marL="1143000" indent="-228600" defTabSz="912813">
              <a:spcBef>
                <a:spcPct val="20000"/>
              </a:spcBef>
              <a:buClr>
                <a:schemeClr val="tx2"/>
              </a:buClr>
              <a:buChar char="•"/>
              <a:defRPr>
                <a:solidFill>
                  <a:schemeClr val="tx1"/>
                </a:solidFill>
                <a:latin typeface="Arial" panose="020B0604020202020204" pitchFamily="34" charset="0"/>
              </a:defRPr>
            </a:lvl3pPr>
            <a:lvl4pPr marL="1600200" indent="-228600" defTabSz="912813">
              <a:spcBef>
                <a:spcPct val="20000"/>
              </a:spcBef>
              <a:buClr>
                <a:schemeClr val="tx2"/>
              </a:buClr>
              <a:buChar char="–"/>
              <a:defRPr>
                <a:solidFill>
                  <a:schemeClr val="tx1"/>
                </a:solidFill>
                <a:latin typeface="Arial" panose="020B0604020202020204" pitchFamily="34" charset="0"/>
              </a:defRPr>
            </a:lvl4pPr>
            <a:lvl5pPr marL="2057400" indent="-228600" defTabSz="912813">
              <a:spcBef>
                <a:spcPct val="20000"/>
              </a:spcBef>
              <a:buClr>
                <a:schemeClr val="tx2"/>
              </a:buClr>
              <a:buChar char="»"/>
              <a:defRPr>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eaLnBrk="1" hangingPunct="1">
              <a:spcBef>
                <a:spcPct val="0"/>
              </a:spcBef>
              <a:buClrTx/>
              <a:buFontTx/>
              <a:buNone/>
            </a:pPr>
            <a:endParaRPr lang="ro-RO" altLang="en-US" sz="900">
              <a:cs typeface="Arial" panose="020B0604020202020204" pitchFamily="34" charset="0"/>
            </a:endParaRPr>
          </a:p>
        </p:txBody>
      </p:sp>
      <p:sp>
        <p:nvSpPr>
          <p:cNvPr id="8196" name="Text Box 4">
            <a:extLst>
              <a:ext uri="{FF2B5EF4-FFF2-40B4-BE49-F238E27FC236}">
                <a16:creationId xmlns:a16="http://schemas.microsoft.com/office/drawing/2014/main" id="{72BD09FA-30A4-474D-88AE-3C5D384856D7}"/>
              </a:ext>
            </a:extLst>
          </p:cNvPr>
          <p:cNvSpPr txBox="1">
            <a:spLocks noChangeArrowheads="1"/>
          </p:cNvSpPr>
          <p:nvPr/>
        </p:nvSpPr>
        <p:spPr bwMode="auto">
          <a:xfrm>
            <a:off x="302024" y="130719"/>
            <a:ext cx="63051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2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ClrTx/>
              <a:buFontTx/>
              <a:buNone/>
            </a:pPr>
            <a:r>
              <a:rPr lang="en-US" altLang="en-US" sz="1500" b="1" dirty="0">
                <a:solidFill>
                  <a:schemeClr val="tx2"/>
                </a:solidFill>
              </a:rPr>
              <a:t>1. PREAMBUL CONTRACT CADRU CU ACTIVITATI  1/2 </a:t>
            </a:r>
            <a:r>
              <a:rPr lang="en-US" altLang="en-US" sz="1500" dirty="0">
                <a:solidFill>
                  <a:schemeClr val="tx2"/>
                </a:solidFill>
              </a:rPr>
              <a:t>   </a:t>
            </a:r>
          </a:p>
        </p:txBody>
      </p:sp>
      <p:sp>
        <p:nvSpPr>
          <p:cNvPr id="8" name="Slide Number Placeholder 3">
            <a:extLst>
              <a:ext uri="{FF2B5EF4-FFF2-40B4-BE49-F238E27FC236}">
                <a16:creationId xmlns:a16="http://schemas.microsoft.com/office/drawing/2014/main" id="{FFA822AE-3B54-4F1B-A943-2C3008A946C8}"/>
              </a:ext>
            </a:extLst>
          </p:cNvPr>
          <p:cNvSpPr>
            <a:spLocks noGrp="1"/>
          </p:cNvSpPr>
          <p:nvPr>
            <p:ph type="sldNum" sz="quarter" idx="4"/>
          </p:nvPr>
        </p:nvSpPr>
        <p:spPr>
          <a:xfrm>
            <a:off x="340711" y="4766505"/>
            <a:ext cx="167668" cy="162051"/>
          </a:xfrm>
        </p:spPr>
        <p:txBody>
          <a:bodyPr/>
          <a:lstStyle/>
          <a:p>
            <a:fld id="{CE1B70CE-F4BC-4B6F-A663-B479B5E51611}" type="slidenum">
              <a:rPr lang="en-AU" smtClean="0"/>
              <a:pPr/>
              <a:t>2</a:t>
            </a:fld>
            <a:endParaRPr lang="en-AU" dirty="0"/>
          </a:p>
        </p:txBody>
      </p:sp>
      <p:sp>
        <p:nvSpPr>
          <p:cNvPr id="9" name="Footer Placeholder 4">
            <a:extLst>
              <a:ext uri="{FF2B5EF4-FFF2-40B4-BE49-F238E27FC236}">
                <a16:creationId xmlns:a16="http://schemas.microsoft.com/office/drawing/2014/main" id="{46B162D0-49BA-4130-BC1B-FD89E9DAAEF8}"/>
              </a:ext>
            </a:extLst>
          </p:cNvPr>
          <p:cNvSpPr>
            <a:spLocks noGrp="1"/>
          </p:cNvSpPr>
          <p:nvPr>
            <p:ph type="ftr" sz="quarter" idx="3"/>
          </p:nvPr>
        </p:nvSpPr>
        <p:spPr>
          <a:xfrm>
            <a:off x="508379" y="4766505"/>
            <a:ext cx="5072527" cy="313293"/>
          </a:xfrm>
        </p:spPr>
        <p:txBody>
          <a:bodyPr/>
          <a:lstStyle/>
          <a:p>
            <a:r>
              <a:rPr lang="en-GB" dirty="0"/>
              <a:t>| </a:t>
            </a:r>
            <a:r>
              <a:rPr lang="en-US" altLang="en-US" dirty="0"/>
              <a:t>CERERE TEHNICA </a:t>
            </a:r>
            <a:r>
              <a:rPr lang="en-GB" dirty="0"/>
              <a:t>. </a:t>
            </a:r>
            <a:r>
              <a:rPr lang="fr-FR" altLang="en-US" dirty="0" err="1"/>
              <a:t>Contract</a:t>
            </a:r>
            <a:r>
              <a:rPr lang="fr-FR" altLang="en-US" dirty="0"/>
              <a:t> </a:t>
            </a:r>
            <a:r>
              <a:rPr lang="fr-FR" altLang="en-US" dirty="0" err="1"/>
              <a:t>mentenanta</a:t>
            </a:r>
            <a:r>
              <a:rPr lang="fr-FR" altLang="en-US" dirty="0"/>
              <a:t> </a:t>
            </a:r>
            <a:r>
              <a:rPr lang="fr-FR" altLang="en-US" dirty="0" err="1"/>
              <a:t>pe</a:t>
            </a:r>
            <a:r>
              <a:rPr lang="fr-FR" altLang="en-US" dirty="0"/>
              <a:t> </a:t>
            </a:r>
            <a:r>
              <a:rPr lang="fr-FR" altLang="en-US" dirty="0" err="1"/>
              <a:t>activitati</a:t>
            </a:r>
            <a:r>
              <a:rPr lang="fr-FR" altLang="en-US" dirty="0"/>
              <a:t> – </a:t>
            </a:r>
            <a:r>
              <a:rPr lang="en-US" altLang="en-US" dirty="0"/>
              <a:t>OLD/TC – </a:t>
            </a:r>
            <a:r>
              <a:rPr lang="en-US" altLang="en-US" dirty="0" err="1"/>
              <a:t>Mecanic</a:t>
            </a:r>
            <a:r>
              <a:rPr lang="en-US" altLang="en-US" dirty="0"/>
              <a:t>, Electric.</a:t>
            </a:r>
            <a:endParaRPr lang="en-AU" dirty="0"/>
          </a:p>
          <a:p>
            <a:endParaRPr lang="en-AU" b="0" dirty="0"/>
          </a:p>
        </p:txBody>
      </p:sp>
      <p:sp>
        <p:nvSpPr>
          <p:cNvPr id="10" name="Date Placeholder 5">
            <a:extLst>
              <a:ext uri="{FF2B5EF4-FFF2-40B4-BE49-F238E27FC236}">
                <a16:creationId xmlns:a16="http://schemas.microsoft.com/office/drawing/2014/main" id="{AE1E799B-E699-4063-AA9E-6A206E8F0890}"/>
              </a:ext>
            </a:extLst>
          </p:cNvPr>
          <p:cNvSpPr>
            <a:spLocks noGrp="1"/>
          </p:cNvSpPr>
          <p:nvPr>
            <p:ph type="dt" sz="half" idx="2"/>
          </p:nvPr>
        </p:nvSpPr>
        <p:spPr>
          <a:xfrm>
            <a:off x="7138079" y="4752000"/>
            <a:ext cx="1692635" cy="273050"/>
          </a:xfrm>
        </p:spPr>
        <p:txBody>
          <a:bodyPr/>
          <a:lstStyle/>
          <a:p>
            <a:r>
              <a:rPr lang="en-US" dirty="0"/>
              <a:t>Business unit</a:t>
            </a:r>
            <a:endParaRPr lang="en-AU" dirty="0"/>
          </a:p>
        </p:txBody>
      </p:sp>
      <p:sp>
        <p:nvSpPr>
          <p:cNvPr id="4" name="Rectangle 3">
            <a:extLst>
              <a:ext uri="{FF2B5EF4-FFF2-40B4-BE49-F238E27FC236}">
                <a16:creationId xmlns:a16="http://schemas.microsoft.com/office/drawing/2014/main" id="{A7F98862-FC8E-4005-BA5C-4C15B4228293}"/>
              </a:ext>
            </a:extLst>
          </p:cNvPr>
          <p:cNvSpPr/>
          <p:nvPr/>
        </p:nvSpPr>
        <p:spPr>
          <a:xfrm>
            <a:off x="251653" y="457348"/>
            <a:ext cx="8619617" cy="3901068"/>
          </a:xfrm>
          <a:prstGeom prst="rect">
            <a:avLst/>
          </a:prstGeom>
        </p:spPr>
        <p:txBody>
          <a:bodyPr wrap="square">
            <a:spAutoFit/>
          </a:bodyPr>
          <a:lstStyle/>
          <a:p>
            <a:pPr>
              <a:spcBef>
                <a:spcPct val="0"/>
              </a:spcBef>
              <a:defRPr/>
            </a:pPr>
            <a:r>
              <a:rPr lang="ro-RO" altLang="en-US" sz="900" dirty="0">
                <a:latin typeface="Arial" panose="020B0604020202020204" pitchFamily="34" charset="0"/>
                <a:cs typeface="Arial" panose="020B0604020202020204" pitchFamily="34" charset="0"/>
              </a:rPr>
              <a:t>1.1 Contractul cadru cu activitati  se aplica in zona</a:t>
            </a:r>
            <a:r>
              <a:rPr lang="ro-RO" altLang="en-US" sz="900" dirty="0">
                <a:highlight>
                  <a:srgbClr val="FFFFFF"/>
                </a:highlight>
                <a:latin typeface="Arial" panose="020B0604020202020204" pitchFamily="34" charset="0"/>
                <a:cs typeface="Arial" panose="020B0604020202020204" pitchFamily="34" charset="0"/>
              </a:rPr>
              <a:t>: </a:t>
            </a:r>
            <a:r>
              <a:rPr lang="ro-RO" altLang="en-US" sz="900" dirty="0">
                <a:latin typeface="Arial" panose="020B0604020202020204" pitchFamily="34" charset="0"/>
                <a:cs typeface="Arial" panose="020B0604020202020204" pitchFamily="34" charset="0"/>
              </a:rPr>
              <a:t>GA-ST-BOF1-CR/GA-ST-CCS0-09</a:t>
            </a:r>
          </a:p>
          <a:p>
            <a:pPr>
              <a:spcBef>
                <a:spcPct val="0"/>
              </a:spcBef>
              <a:defRPr/>
            </a:pPr>
            <a:endParaRPr lang="ro-RO" altLang="en-US" sz="900" dirty="0">
              <a:latin typeface="Arial" panose="020B0604020202020204" pitchFamily="34" charset="0"/>
              <a:cs typeface="Arial" panose="020B0604020202020204" pitchFamily="34" charset="0"/>
            </a:endParaRPr>
          </a:p>
          <a:p>
            <a:pPr marL="0" algn="l" rtl="0" eaLnBrk="1" fontAlgn="b" latinLnBrk="0" hangingPunct="1">
              <a:spcBef>
                <a:spcPts val="0"/>
              </a:spcBef>
              <a:spcAft>
                <a:spcPts val="0"/>
              </a:spcAft>
            </a:pPr>
            <a:r>
              <a:rPr lang="ro-RO" sz="900" i="0" u="none" strike="noStrike" kern="1200" dirty="0">
                <a:effectLst/>
                <a:latin typeface="Arial" panose="020B0604020202020204" pitchFamily="34" charset="0"/>
                <a:cs typeface="Arial" panose="020B0604020202020204" pitchFamily="34" charset="0"/>
              </a:rPr>
              <a:t>Pentru mentinerea instalatiilor de ridicat cu </a:t>
            </a:r>
            <a:r>
              <a:rPr lang="en-US" sz="900" i="0" u="none" strike="noStrike" kern="1200" dirty="0">
                <a:effectLst/>
                <a:latin typeface="Arial" panose="020B0604020202020204" pitchFamily="34" charset="0"/>
                <a:cs typeface="Arial" panose="020B0604020202020204" pitchFamily="34" charset="0"/>
              </a:rPr>
              <a:t>l</a:t>
            </a:r>
            <a:r>
              <a:rPr lang="ro-RO" sz="900" i="0" u="none" strike="noStrike" kern="1200" dirty="0">
                <a:effectLst/>
                <a:latin typeface="Arial" panose="020B0604020202020204" pitchFamily="34" charset="0"/>
                <a:cs typeface="Arial" panose="020B0604020202020204" pitchFamily="34" charset="0"/>
              </a:rPr>
              <a:t>ichid in stare de functionare si asigurarea continuitatii activitatii de productie in OLD-TC este necesara executia de</a:t>
            </a:r>
            <a:r>
              <a:rPr lang="en-US" sz="900" i="0" u="none" strike="noStrike" kern="1200" dirty="0">
                <a:effectLst/>
                <a:latin typeface="Arial" panose="020B0604020202020204" pitchFamily="34" charset="0"/>
                <a:cs typeface="Arial" panose="020B0604020202020204" pitchFamily="34" charset="0"/>
              </a:rPr>
              <a:t> </a:t>
            </a:r>
            <a:r>
              <a:rPr lang="ro-RO" sz="900" i="0" u="none" strike="noStrike" kern="1200" dirty="0">
                <a:effectLst/>
                <a:latin typeface="Arial" panose="020B0604020202020204" pitchFamily="34" charset="0"/>
                <a:cs typeface="Arial" panose="020B0604020202020204" pitchFamily="34" charset="0"/>
              </a:rPr>
              <a:t>lucrari</a:t>
            </a:r>
            <a:r>
              <a:rPr lang="en-US" sz="900" i="0" u="none" strike="noStrike" kern="1200" dirty="0">
                <a:effectLst/>
                <a:latin typeface="Arial" panose="020B0604020202020204" pitchFamily="34" charset="0"/>
                <a:cs typeface="Arial" panose="020B0604020202020204" pitchFamily="34" charset="0"/>
              </a:rPr>
              <a:t> de</a:t>
            </a:r>
            <a:r>
              <a:rPr lang="ro-RO" sz="900" i="0" u="none" strike="noStrike" kern="1200" dirty="0">
                <a:effectLst/>
                <a:latin typeface="Arial" panose="020B0604020202020204" pitchFamily="34" charset="0"/>
                <a:cs typeface="Arial" panose="020B0604020202020204" pitchFamily="34" charset="0"/>
              </a:rPr>
              <a:t> pregatire piese,</a:t>
            </a:r>
            <a:r>
              <a:rPr lang="en-US" sz="900" i="0" u="none" strike="noStrike" kern="1200" dirty="0">
                <a:effectLst/>
                <a:latin typeface="Arial" panose="020B0604020202020204" pitchFamily="34" charset="0"/>
                <a:cs typeface="Arial" panose="020B0604020202020204" pitchFamily="34" charset="0"/>
              </a:rPr>
              <a:t> </a:t>
            </a:r>
            <a:r>
              <a:rPr lang="ro-RO" sz="900" i="0" u="none" strike="noStrike" kern="1200" dirty="0">
                <a:effectLst/>
                <a:latin typeface="Arial" panose="020B0604020202020204" pitchFamily="34" charset="0"/>
                <a:cs typeface="Arial" panose="020B0604020202020204" pitchFamily="34" charset="0"/>
              </a:rPr>
              <a:t>intretinere </a:t>
            </a:r>
            <a:r>
              <a:rPr lang="en-US" sz="900" i="0" u="none" strike="noStrike" kern="1200" dirty="0">
                <a:effectLst/>
                <a:latin typeface="Arial" panose="020B0604020202020204" pitchFamily="34" charset="0"/>
                <a:cs typeface="Arial" panose="020B0604020202020204" pitchFamily="34" charset="0"/>
              </a:rPr>
              <a:t>- </a:t>
            </a:r>
            <a:r>
              <a:rPr lang="ro-RO" sz="900" i="0" u="none" strike="noStrike" kern="1200" dirty="0">
                <a:effectLst/>
                <a:latin typeface="Arial" panose="020B0604020202020204" pitchFamily="34" charset="0"/>
                <a:cs typeface="Arial" panose="020B0604020202020204" pitchFamily="34" charset="0"/>
              </a:rPr>
              <a:t>revizi</a:t>
            </a:r>
            <a:r>
              <a:rPr lang="en-US" sz="900" i="0" u="none" strike="noStrike" kern="1200" dirty="0">
                <a:effectLst/>
                <a:latin typeface="Arial" panose="020B0604020202020204" pitchFamily="34" charset="0"/>
                <a:cs typeface="Arial" panose="020B0604020202020204" pitchFamily="34" charset="0"/>
              </a:rPr>
              <a:t>i</a:t>
            </a:r>
            <a:r>
              <a:rPr lang="ro-RO" sz="900" i="0" u="none" strike="noStrike" kern="1200" dirty="0">
                <a:effectLst/>
                <a:latin typeface="Arial" panose="020B0604020202020204" pitchFamily="34" charset="0"/>
                <a:cs typeface="Arial" panose="020B0604020202020204" pitchFamily="34" charset="0"/>
              </a:rPr>
              <a:t> </a:t>
            </a:r>
            <a:r>
              <a:rPr lang="en-US" sz="900" i="0" u="none" strike="noStrike" kern="1200" dirty="0">
                <a:effectLst/>
                <a:latin typeface="Arial" panose="020B0604020202020204" pitchFamily="34" charset="0"/>
                <a:cs typeface="Arial" panose="020B0604020202020204" pitchFamily="34" charset="0"/>
              </a:rPr>
              <a:t>- </a:t>
            </a:r>
            <a:r>
              <a:rPr lang="ro-RO" sz="900" i="0" u="none" strike="noStrike" kern="1200" dirty="0">
                <a:effectLst/>
                <a:latin typeface="Arial" panose="020B0604020202020204" pitchFamily="34" charset="0"/>
                <a:cs typeface="Arial" panose="020B0604020202020204" pitchFamily="34" charset="0"/>
              </a:rPr>
              <a:t>reparati</a:t>
            </a:r>
            <a:r>
              <a:rPr lang="en-US" sz="900" i="0" u="none" strike="noStrike" kern="1200" dirty="0">
                <a:effectLst/>
                <a:latin typeface="Arial" panose="020B0604020202020204" pitchFamily="34" charset="0"/>
                <a:cs typeface="Arial" panose="020B0604020202020204" pitchFamily="34" charset="0"/>
              </a:rPr>
              <a:t>i</a:t>
            </a:r>
            <a:r>
              <a:rPr lang="ro-RO" sz="900" i="0" u="none" strike="noStrike" kern="1200" dirty="0">
                <a:effectLst/>
                <a:latin typeface="Arial" panose="020B0604020202020204" pitchFamily="34" charset="0"/>
                <a:cs typeface="Arial" panose="020B0604020202020204" pitchFamily="34" charset="0"/>
              </a:rPr>
              <a:t> la </a:t>
            </a:r>
            <a:r>
              <a:rPr lang="en-US" sz="900" i="0" u="none" strike="noStrike" kern="1200" dirty="0" err="1">
                <a:effectLst/>
                <a:latin typeface="Arial" panose="020B0604020202020204" pitchFamily="34" charset="0"/>
                <a:cs typeface="Arial" panose="020B0604020202020204" pitchFamily="34" charset="0"/>
              </a:rPr>
              <a:t>urmatoarele</a:t>
            </a:r>
            <a:r>
              <a:rPr lang="en-US" sz="900" i="0" u="none" strike="noStrike" kern="1200" dirty="0">
                <a:effectLst/>
                <a:latin typeface="Arial" panose="020B0604020202020204" pitchFamily="34" charset="0"/>
                <a:cs typeface="Arial" panose="020B0604020202020204" pitchFamily="34" charset="0"/>
              </a:rPr>
              <a:t> </a:t>
            </a:r>
            <a:r>
              <a:rPr lang="en-US" sz="900" i="0" u="none" strike="noStrike" kern="1200" dirty="0" err="1">
                <a:effectLst/>
                <a:latin typeface="Arial" panose="020B0604020202020204" pitchFamily="34" charset="0"/>
                <a:cs typeface="Arial" panose="020B0604020202020204" pitchFamily="34" charset="0"/>
              </a:rPr>
              <a:t>instalatii</a:t>
            </a:r>
            <a:r>
              <a:rPr lang="en-US" sz="900" i="0" u="none" strike="noStrike" kern="1200" dirty="0">
                <a:effectLst/>
                <a:latin typeface="Arial" panose="020B0604020202020204" pitchFamily="34" charset="0"/>
                <a:cs typeface="Arial" panose="020B0604020202020204" pitchFamily="34" charset="0"/>
              </a:rPr>
              <a:t> de </a:t>
            </a:r>
            <a:r>
              <a:rPr lang="en-US" sz="900" i="0" u="none" strike="noStrike" kern="1200" dirty="0" err="1">
                <a:effectLst/>
                <a:latin typeface="Arial" panose="020B0604020202020204" pitchFamily="34" charset="0"/>
                <a:cs typeface="Arial" panose="020B0604020202020204" pitchFamily="34" charset="0"/>
              </a:rPr>
              <a:t>ridicat</a:t>
            </a:r>
            <a:r>
              <a:rPr lang="ro-RO" sz="900" i="0" u="none" strike="noStrike" kern="1200" dirty="0">
                <a:effectLst/>
                <a:latin typeface="Arial" panose="020B0604020202020204" pitchFamily="34" charset="0"/>
                <a:cs typeface="Arial" panose="020B0604020202020204" pitchFamily="34" charset="0"/>
              </a:rPr>
              <a:t>:</a:t>
            </a:r>
            <a:endParaRPr lang="en-US" sz="900" i="0" u="none" strike="noStrike" kern="1200" dirty="0">
              <a:effectLst/>
              <a:latin typeface="Arial" panose="020B0604020202020204" pitchFamily="34" charset="0"/>
              <a:cs typeface="Arial" panose="020B0604020202020204" pitchFamily="34" charset="0"/>
            </a:endParaRPr>
          </a:p>
          <a:p>
            <a:pPr marL="0" algn="l" rtl="0" eaLnBrk="1" fontAlgn="b" latinLnBrk="0" hangingPunct="1">
              <a:spcBef>
                <a:spcPts val="0"/>
              </a:spcBef>
              <a:spcAft>
                <a:spcPts val="0"/>
              </a:spcAft>
            </a:pPr>
            <a:endParaRPr lang="ro-RO" sz="900" i="0" u="none" strike="noStrike" dirty="0">
              <a:effectLst/>
              <a:latin typeface="Arial" panose="020B0604020202020204" pitchFamily="34" charset="0"/>
              <a:cs typeface="Arial" panose="020B0604020202020204" pitchFamily="34" charset="0"/>
            </a:endParaRPr>
          </a:p>
          <a:p>
            <a:pPr marL="173736" indent="-173736" algn="l" rtl="0" eaLnBrk="1" fontAlgn="b" latinLnBrk="0" hangingPunct="1">
              <a:lnSpc>
                <a:spcPct val="150000"/>
              </a:lnSpc>
              <a:spcBef>
                <a:spcPts val="0"/>
              </a:spcBef>
              <a:spcAft>
                <a:spcPts val="0"/>
              </a:spcAft>
              <a:buFont typeface="Arial" panose="020B0604020202020204" pitchFamily="34" charset="0"/>
              <a:buChar char="•"/>
            </a:pPr>
            <a:r>
              <a:rPr lang="ro-RO" sz="900" i="0" u="none" strike="noStrike" kern="1200" dirty="0">
                <a:effectLst/>
                <a:latin typeface="Arial" panose="020B0604020202020204" pitchFamily="34" charset="0"/>
                <a:cs typeface="Arial" panose="020B0604020202020204" pitchFamily="34" charset="0"/>
              </a:rPr>
              <a:t>POD RUL 300+100/20Tf x15,5m  Indicativ 1.2.0 cu Carlige Pod Manipulare Oale cu Otel	</a:t>
            </a:r>
            <a:endParaRPr lang="ro-RO" sz="900" i="0" u="none" strike="noStrike" dirty="0">
              <a:effectLst/>
              <a:latin typeface="Arial" panose="020B0604020202020204" pitchFamily="34" charset="0"/>
              <a:cs typeface="Arial" panose="020B0604020202020204" pitchFamily="34" charset="0"/>
            </a:endParaRPr>
          </a:p>
          <a:p>
            <a:pPr marL="173736" indent="-173736" algn="l" rtl="0" eaLnBrk="1" fontAlgn="b" latinLnBrk="0" hangingPunct="1">
              <a:lnSpc>
                <a:spcPct val="150000"/>
              </a:lnSpc>
              <a:spcBef>
                <a:spcPts val="0"/>
              </a:spcBef>
              <a:spcAft>
                <a:spcPts val="0"/>
              </a:spcAft>
              <a:buFont typeface="Arial" panose="020B0604020202020204" pitchFamily="34" charset="0"/>
              <a:buChar char="•"/>
            </a:pPr>
            <a:r>
              <a:rPr lang="ro-RO" sz="900" i="0" u="none" strike="noStrike" kern="1200" dirty="0">
                <a:effectLst/>
                <a:latin typeface="Arial" panose="020B0604020202020204" pitchFamily="34" charset="0"/>
                <a:cs typeface="Arial" panose="020B0604020202020204" pitchFamily="34" charset="0"/>
              </a:rPr>
              <a:t>POD RUL(200+80) tf-15,5 m  Indicativ  1.2.1 cu Carlige Pod Manipulare Oale cu Otel	</a:t>
            </a:r>
            <a:endParaRPr lang="ro-RO" sz="900" i="0" u="none" strike="noStrike" dirty="0">
              <a:effectLst/>
              <a:latin typeface="Arial" panose="020B0604020202020204" pitchFamily="34" charset="0"/>
              <a:cs typeface="Arial" panose="020B0604020202020204" pitchFamily="34" charset="0"/>
            </a:endParaRPr>
          </a:p>
          <a:p>
            <a:pPr marL="173736" indent="-173736" algn="l" rtl="0" eaLnBrk="1" fontAlgn="b" latinLnBrk="0" hangingPunct="1">
              <a:lnSpc>
                <a:spcPct val="150000"/>
              </a:lnSpc>
              <a:spcBef>
                <a:spcPts val="0"/>
              </a:spcBef>
              <a:spcAft>
                <a:spcPts val="0"/>
              </a:spcAft>
              <a:buFont typeface="Arial" panose="020B0604020202020204" pitchFamily="34" charset="0"/>
              <a:buChar char="•"/>
            </a:pPr>
            <a:r>
              <a:rPr lang="ro-RO" sz="900" i="0" u="none" strike="noStrike" kern="1200" dirty="0">
                <a:effectLst/>
                <a:latin typeface="Arial" panose="020B0604020202020204" pitchFamily="34" charset="0"/>
                <a:cs typeface="Arial" panose="020B0604020202020204" pitchFamily="34" charset="0"/>
              </a:rPr>
              <a:t>POD RUL(250+80/20)tf-18,5m sud  Indicativ 1.4.0 cu Carlige Pod Manipulare Oale cu Otel 	</a:t>
            </a:r>
            <a:endParaRPr lang="ro-RO" sz="900" i="0" u="none" strike="noStrike" dirty="0">
              <a:effectLst/>
              <a:latin typeface="Arial" panose="020B0604020202020204" pitchFamily="34" charset="0"/>
              <a:cs typeface="Arial" panose="020B0604020202020204" pitchFamily="34" charset="0"/>
            </a:endParaRPr>
          </a:p>
          <a:p>
            <a:pPr marL="173736" indent="-173736" algn="l" rtl="0" eaLnBrk="1" fontAlgn="b" latinLnBrk="0" hangingPunct="1">
              <a:lnSpc>
                <a:spcPct val="150000"/>
              </a:lnSpc>
              <a:spcBef>
                <a:spcPts val="0"/>
              </a:spcBef>
              <a:spcAft>
                <a:spcPts val="0"/>
              </a:spcAft>
              <a:buFont typeface="Arial" panose="020B0604020202020204" pitchFamily="34" charset="0"/>
              <a:buChar char="•"/>
            </a:pPr>
            <a:r>
              <a:rPr lang="ro-RO" sz="900" i="0" u="none" strike="noStrike" kern="1200" dirty="0">
                <a:effectLst/>
                <a:latin typeface="Arial" panose="020B0604020202020204" pitchFamily="34" charset="0"/>
                <a:cs typeface="Arial" panose="020B0604020202020204" pitchFamily="34" charset="0"/>
              </a:rPr>
              <a:t>POD RU(250+80/16)tf-18,5m nord IND 1.4.1 cu Carlige Pod Manipulare Oale cu Otel 	</a:t>
            </a:r>
            <a:endParaRPr lang="ro-RO" sz="900" i="0" u="none" strike="noStrike" dirty="0">
              <a:effectLst/>
              <a:latin typeface="Arial" panose="020B0604020202020204" pitchFamily="34" charset="0"/>
              <a:cs typeface="Arial" panose="020B0604020202020204" pitchFamily="34" charset="0"/>
            </a:endParaRPr>
          </a:p>
          <a:p>
            <a:pPr marL="173736" indent="-173736" algn="l" rtl="0" eaLnBrk="1" fontAlgn="b" latinLnBrk="0" hangingPunct="1">
              <a:lnSpc>
                <a:spcPct val="150000"/>
              </a:lnSpc>
              <a:spcBef>
                <a:spcPts val="0"/>
              </a:spcBef>
              <a:spcAft>
                <a:spcPts val="0"/>
              </a:spcAft>
              <a:buFont typeface="Arial" panose="020B0604020202020204" pitchFamily="34" charset="0"/>
              <a:buChar char="•"/>
            </a:pPr>
            <a:r>
              <a:rPr lang="ro-RO" sz="900" i="0" u="none" strike="noStrike" kern="1200" dirty="0">
                <a:effectLst/>
                <a:latin typeface="Arial" panose="020B0604020202020204" pitchFamily="34" charset="0"/>
                <a:cs typeface="Arial" panose="020B0604020202020204" pitchFamily="34" charset="0"/>
              </a:rPr>
              <a:t>POD RUL(250+80/16)tf-5,5 m sud IND 1.5.1 cu Carlige Pod Manipulare Oale cu Otel 	</a:t>
            </a:r>
            <a:endParaRPr lang="ro-RO" sz="900" i="0" u="none" strike="noStrike" dirty="0">
              <a:effectLst/>
              <a:latin typeface="Arial" panose="020B0604020202020204" pitchFamily="34" charset="0"/>
              <a:cs typeface="Arial" panose="020B0604020202020204" pitchFamily="34" charset="0"/>
            </a:endParaRPr>
          </a:p>
          <a:p>
            <a:pPr marL="173736" indent="-173736" algn="l" rtl="0" eaLnBrk="1" fontAlgn="b" latinLnBrk="0" hangingPunct="1">
              <a:lnSpc>
                <a:spcPct val="150000"/>
              </a:lnSpc>
              <a:spcBef>
                <a:spcPts val="0"/>
              </a:spcBef>
              <a:spcAft>
                <a:spcPts val="0"/>
              </a:spcAft>
              <a:buFont typeface="Arial" panose="020B0604020202020204" pitchFamily="34" charset="0"/>
              <a:buChar char="•"/>
            </a:pPr>
            <a:r>
              <a:rPr lang="ro-RO" sz="900" i="0" u="none" strike="noStrike" kern="1200" dirty="0">
                <a:effectLst/>
                <a:latin typeface="Arial" panose="020B0604020202020204" pitchFamily="34" charset="0"/>
                <a:cs typeface="Arial" panose="020B0604020202020204" pitchFamily="34" charset="0"/>
              </a:rPr>
              <a:t>POD RUL(250+80/16)tf-5,5m nord IND 1.5.2 cu Carlige Pod Manipulare Oale cu Otel</a:t>
            </a:r>
            <a:endParaRPr lang="ro-RO" sz="900" i="0" u="none" strike="noStrike" dirty="0">
              <a:effectLst/>
              <a:latin typeface="Arial" panose="020B0604020202020204" pitchFamily="34" charset="0"/>
              <a:cs typeface="Arial" panose="020B0604020202020204" pitchFamily="34" charset="0"/>
            </a:endParaRPr>
          </a:p>
          <a:p>
            <a:pPr marL="173736" indent="-173736" algn="l" rtl="0" eaLnBrk="1" fontAlgn="b" latinLnBrk="0" hangingPunct="1">
              <a:lnSpc>
                <a:spcPct val="150000"/>
              </a:lnSpc>
              <a:spcBef>
                <a:spcPts val="0"/>
              </a:spcBef>
              <a:spcAft>
                <a:spcPts val="0"/>
              </a:spcAft>
              <a:buFont typeface="Arial" panose="020B0604020202020204" pitchFamily="34" charset="0"/>
              <a:buChar char="•"/>
            </a:pPr>
            <a:r>
              <a:rPr lang="ro-RO" sz="900" i="0" u="none" strike="noStrike" kern="1200" dirty="0">
                <a:effectLst/>
                <a:latin typeface="Arial" panose="020B0604020202020204" pitchFamily="34" charset="0"/>
                <a:cs typeface="Arial" panose="020B0604020202020204" pitchFamily="34" charset="0"/>
              </a:rPr>
              <a:t>POD(250+80/20)tfX15,5m PRIM OTEL IND P3H cu Carlige Pod Manipulare Oale cu Otel 	</a:t>
            </a:r>
            <a:endParaRPr lang="ro-RO" sz="900" i="0" u="none" strike="noStrike" dirty="0">
              <a:effectLst/>
              <a:latin typeface="Arial" panose="020B0604020202020204" pitchFamily="34" charset="0"/>
              <a:cs typeface="Arial" panose="020B0604020202020204" pitchFamily="34" charset="0"/>
            </a:endParaRPr>
          </a:p>
          <a:p>
            <a:pPr marL="173736" indent="-173736" algn="l" rtl="0" eaLnBrk="1" fontAlgn="b" latinLnBrk="0" hangingPunct="1">
              <a:lnSpc>
                <a:spcPct val="150000"/>
              </a:lnSpc>
              <a:spcBef>
                <a:spcPts val="0"/>
              </a:spcBef>
              <a:spcAft>
                <a:spcPts val="0"/>
              </a:spcAft>
              <a:buFont typeface="Arial" panose="020B0604020202020204" pitchFamily="34" charset="0"/>
              <a:buChar char="•"/>
            </a:pPr>
            <a:r>
              <a:rPr lang="ro-RO" sz="900" i="0" u="none" strike="noStrike" kern="1200" dirty="0">
                <a:effectLst/>
                <a:latin typeface="Arial" panose="020B0604020202020204" pitchFamily="34" charset="0"/>
                <a:cs typeface="Arial" panose="020B0604020202020204" pitchFamily="34" charset="0"/>
              </a:rPr>
              <a:t>POD RUL 300+100/20Tf x15,5m  IND P4H cu Carlige Pod Manipulare Oale cu Otel	</a:t>
            </a:r>
            <a:endParaRPr lang="ro-RO" sz="900" i="0" u="none" strike="noStrike" dirty="0">
              <a:effectLst/>
              <a:latin typeface="Arial" panose="020B0604020202020204" pitchFamily="34" charset="0"/>
              <a:cs typeface="Arial" panose="020B0604020202020204" pitchFamily="34" charset="0"/>
            </a:endParaRPr>
          </a:p>
          <a:p>
            <a:pPr marL="173736" indent="-173736" algn="l" rtl="0" eaLnBrk="1" fontAlgn="b" latinLnBrk="0" hangingPunct="1">
              <a:lnSpc>
                <a:spcPct val="150000"/>
              </a:lnSpc>
              <a:spcBef>
                <a:spcPts val="0"/>
              </a:spcBef>
              <a:spcAft>
                <a:spcPts val="0"/>
              </a:spcAft>
              <a:buFont typeface="Arial" panose="020B0604020202020204" pitchFamily="34" charset="0"/>
              <a:buChar char="•"/>
            </a:pPr>
            <a:r>
              <a:rPr lang="ro-RO" sz="900" i="0" u="none" strike="noStrike" kern="1200" dirty="0">
                <a:effectLst/>
                <a:latin typeface="Arial" panose="020B0604020202020204" pitchFamily="34" charset="0"/>
                <a:cs typeface="Arial" panose="020B0604020202020204" pitchFamily="34" charset="0"/>
              </a:rPr>
              <a:t>Pod rul44(27+17) tfx28 m sud indica P211 Pod Manipulare Troci fier vechi </a:t>
            </a:r>
            <a:endParaRPr lang="ro-RO" sz="900" i="0" u="none" strike="noStrike" dirty="0">
              <a:effectLst/>
              <a:latin typeface="Arial" panose="020B0604020202020204" pitchFamily="34" charset="0"/>
              <a:cs typeface="Arial" panose="020B0604020202020204" pitchFamily="34" charset="0"/>
            </a:endParaRPr>
          </a:p>
          <a:p>
            <a:pPr marL="173736" indent="-173736" algn="l" rtl="0" eaLnBrk="1" fontAlgn="b" latinLnBrk="0" hangingPunct="1">
              <a:lnSpc>
                <a:spcPct val="150000"/>
              </a:lnSpc>
              <a:spcBef>
                <a:spcPts val="0"/>
              </a:spcBef>
              <a:spcAft>
                <a:spcPts val="0"/>
              </a:spcAft>
              <a:buFont typeface="Arial" panose="020B0604020202020204" pitchFamily="34" charset="0"/>
              <a:buChar char="•"/>
            </a:pPr>
            <a:r>
              <a:rPr lang="ro-RO" sz="900" i="0" u="none" strike="noStrike" kern="1200" dirty="0">
                <a:effectLst/>
                <a:latin typeface="Arial" panose="020B0604020202020204" pitchFamily="34" charset="0"/>
                <a:cs typeface="Arial" panose="020B0604020202020204" pitchFamily="34" charset="0"/>
              </a:rPr>
              <a:t>Pod rul44(27+17) tfx28 m sud indica P211 Pod Manipulare Troci fier vechi </a:t>
            </a:r>
            <a:endParaRPr lang="ro-RO" sz="900" i="0" u="none" strike="noStrike" dirty="0">
              <a:effectLst/>
              <a:latin typeface="Arial" panose="020B0604020202020204" pitchFamily="34" charset="0"/>
              <a:cs typeface="Arial" panose="020B0604020202020204" pitchFamily="34" charset="0"/>
            </a:endParaRPr>
          </a:p>
          <a:p>
            <a:pPr marL="173736" indent="-173736" algn="l" rtl="0" eaLnBrk="1" fontAlgn="b" latinLnBrk="0" hangingPunct="1">
              <a:lnSpc>
                <a:spcPct val="150000"/>
              </a:lnSpc>
              <a:spcBef>
                <a:spcPts val="0"/>
              </a:spcBef>
              <a:spcAft>
                <a:spcPts val="0"/>
              </a:spcAft>
              <a:buFont typeface="Arial" panose="020B0604020202020204" pitchFamily="34" charset="0"/>
              <a:buChar char="•"/>
            </a:pPr>
            <a:r>
              <a:rPr lang="ro-RO" sz="900" i="0" u="none" strike="noStrike" kern="1200" dirty="0">
                <a:effectLst/>
                <a:latin typeface="Arial" panose="020B0604020202020204" pitchFamily="34" charset="0"/>
                <a:cs typeface="Arial" panose="020B0604020202020204" pitchFamily="34" charset="0"/>
              </a:rPr>
              <a:t>Intretinere si reparatie pasarele, balustrazi si cai de acces aferente halelor : B-C/D-E/E-F/H-I.</a:t>
            </a:r>
            <a:endParaRPr lang="ro-RO" sz="900" i="0" u="none" strike="noStrike" dirty="0">
              <a:effectLst/>
              <a:latin typeface="Arial" panose="020B0604020202020204" pitchFamily="34" charset="0"/>
              <a:cs typeface="Arial" panose="020B0604020202020204" pitchFamily="34" charset="0"/>
            </a:endParaRPr>
          </a:p>
          <a:p>
            <a:pPr>
              <a:spcBef>
                <a:spcPct val="0"/>
              </a:spcBef>
              <a:defRPr/>
            </a:pPr>
            <a:endParaRPr lang="ro-RO" altLang="en-US" sz="900" dirty="0">
              <a:latin typeface="Arial" panose="020B0604020202020204" pitchFamily="34" charset="0"/>
              <a:cs typeface="Arial" panose="020B0604020202020204" pitchFamily="34" charset="0"/>
            </a:endParaRPr>
          </a:p>
          <a:p>
            <a:pPr marL="171450" indent="-171450">
              <a:spcBef>
                <a:spcPct val="0"/>
              </a:spcBef>
              <a:buFontTx/>
              <a:buChar char="-"/>
              <a:defRPr/>
            </a:pPr>
            <a:endParaRPr lang="ro-RO" altLang="en-US" sz="900" dirty="0">
              <a:highlight>
                <a:srgbClr val="FFFF00"/>
              </a:highlight>
              <a:latin typeface="Arial" panose="020B0604020202020204" pitchFamily="34" charset="0"/>
              <a:cs typeface="Arial" panose="020B0604020202020204" pitchFamily="34" charset="0"/>
            </a:endParaRPr>
          </a:p>
          <a:p>
            <a:pPr algn="just">
              <a:spcBef>
                <a:spcPct val="0"/>
              </a:spcBef>
              <a:defRPr/>
            </a:pPr>
            <a:r>
              <a:rPr lang="ro-RO" sz="900" dirty="0">
                <a:latin typeface="Arial" panose="020B0604020202020204" pitchFamily="34" charset="0"/>
                <a:cs typeface="Arial" panose="020B0604020202020204" pitchFamily="34" charset="0"/>
              </a:rPr>
              <a:t>1.2. </a:t>
            </a:r>
            <a:r>
              <a:rPr lang="ro-RO" altLang="en-US" sz="900" dirty="0">
                <a:latin typeface="Arial" panose="020B0604020202020204" pitchFamily="34" charset="0"/>
                <a:cs typeface="Arial" panose="020B0604020202020204" pitchFamily="34" charset="0"/>
              </a:rPr>
              <a:t>Contractorul a fost acceptat de catre beneficiar deoarece are competentele si resursele necesare pentru a efectua acest serviciu si atinge obiectivele validate de catre beneficiar in termeni de siguranta, calitate si performanta.</a:t>
            </a:r>
          </a:p>
          <a:p>
            <a:pPr algn="just">
              <a:spcBef>
                <a:spcPct val="0"/>
              </a:spcBef>
              <a:defRPr/>
            </a:pPr>
            <a:endParaRPr lang="ro-RO" altLang="en-US" sz="900" dirty="0">
              <a:latin typeface="Arial" panose="020B0604020202020204" pitchFamily="34" charset="0"/>
              <a:cs typeface="Arial" panose="020B0604020202020204" pitchFamily="34" charset="0"/>
            </a:endParaRPr>
          </a:p>
          <a:p>
            <a:pPr>
              <a:spcBef>
                <a:spcPct val="0"/>
              </a:spcBef>
              <a:defRPr/>
            </a:pPr>
            <a:r>
              <a:rPr lang="ro-RO" sz="900" dirty="0">
                <a:latin typeface="Arial" panose="020B0604020202020204" pitchFamily="34" charset="0"/>
                <a:cs typeface="Arial" panose="020B0604020202020204" pitchFamily="34" charset="0"/>
              </a:rPr>
              <a:t>1.3. </a:t>
            </a:r>
            <a:r>
              <a:rPr lang="ro-RO" altLang="en-US" sz="900" dirty="0">
                <a:highlight>
                  <a:srgbClr val="FFFFFF"/>
                </a:highlight>
                <a:latin typeface="Arial" panose="020B0604020202020204" pitchFamily="34" charset="0"/>
                <a:cs typeface="Arial" panose="020B0604020202020204" pitchFamily="34" charset="0"/>
              </a:rPr>
              <a:t>Istoric costuri</a:t>
            </a:r>
            <a:r>
              <a:rPr lang="ro-RO" altLang="en-US" sz="900">
                <a:highlight>
                  <a:srgbClr val="FFFFFF"/>
                </a:highlight>
                <a:latin typeface="Arial" panose="020B0604020202020204" pitchFamily="34" charset="0"/>
                <a:cs typeface="Arial" panose="020B0604020202020204" pitchFamily="34" charset="0"/>
              </a:rPr>
              <a:t>: 2021-2022</a:t>
            </a:r>
            <a:endParaRPr lang="en-US" altLang="en-US" sz="900"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FCEB907D-AC4D-4C19-85BD-886B5E58E420}"/>
              </a:ext>
            </a:extLst>
          </p:cNvPr>
          <p:cNvGraphicFramePr>
            <a:graphicFrameLocks noGrp="1"/>
          </p:cNvGraphicFramePr>
          <p:nvPr>
            <p:extLst>
              <p:ext uri="{D42A27DB-BD31-4B8C-83A1-F6EECF244321}">
                <p14:modId xmlns:p14="http://schemas.microsoft.com/office/powerpoint/2010/main" val="2517607479"/>
              </p:ext>
            </p:extLst>
          </p:nvPr>
        </p:nvGraphicFramePr>
        <p:xfrm>
          <a:off x="8489426" y="3868688"/>
          <a:ext cx="623543" cy="638275"/>
        </p:xfrm>
        <a:graphic>
          <a:graphicData uri="http://schemas.openxmlformats.org/drawingml/2006/table">
            <a:tbl>
              <a:tblPr>
                <a:tableStyleId>{5C22544A-7EE6-4342-B048-85BDC9FD1C3A}</a:tableStyleId>
              </a:tblPr>
              <a:tblGrid>
                <a:gridCol w="623543">
                  <a:extLst>
                    <a:ext uri="{9D8B030D-6E8A-4147-A177-3AD203B41FA5}">
                      <a16:colId xmlns:a16="http://schemas.microsoft.com/office/drawing/2014/main" val="712230614"/>
                    </a:ext>
                  </a:extLst>
                </a:gridCol>
              </a:tblGrid>
              <a:tr h="345223">
                <a:tc>
                  <a:txBody>
                    <a:bodyPr/>
                    <a:lstStyle/>
                    <a:p>
                      <a:pPr algn="l" fontAlgn="b"/>
                      <a:endParaRPr lang="en-US" sz="700" b="0" i="0" u="none" strike="noStrike" dirty="0">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484273018"/>
                  </a:ext>
                </a:extLst>
              </a:tr>
              <a:tr h="111974">
                <a:tc>
                  <a:txBody>
                    <a:bodyPr/>
                    <a:lstStyle/>
                    <a:p>
                      <a:pPr algn="l" fontAlgn="b"/>
                      <a:endParaRPr lang="en-US" sz="700" b="0" i="0" u="none" strike="noStrike" dirty="0">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4249398790"/>
                  </a:ext>
                </a:extLst>
              </a:tr>
              <a:tr h="181078">
                <a:tc>
                  <a:txBody>
                    <a:bodyPr/>
                    <a:lstStyle/>
                    <a:p>
                      <a:pPr algn="l" fontAlgn="b"/>
                      <a:endParaRPr lang="en-US" sz="700" b="0" i="0" u="none" strike="noStrike" dirty="0">
                        <a:effectLst/>
                        <a:latin typeface="Arial" panose="020B0604020202020204" pitchFamily="34" charset="0"/>
                      </a:endParaRPr>
                    </a:p>
                  </a:txBody>
                  <a:tcPr marL="0" marR="0" marT="0" marB="0" anchor="b">
                    <a:solidFill>
                      <a:schemeClr val="bg1"/>
                    </a:solidFill>
                  </a:tcPr>
                </a:tc>
                <a:extLst>
                  <a:ext uri="{0D108BD9-81ED-4DB2-BD59-A6C34878D82A}">
                    <a16:rowId xmlns:a16="http://schemas.microsoft.com/office/drawing/2014/main" val="2352545137"/>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hidden="1">
            <a:extLst>
              <a:ext uri="{FF2B5EF4-FFF2-40B4-BE49-F238E27FC236}">
                <a16:creationId xmlns:a16="http://schemas.microsoft.com/office/drawing/2014/main" id="{C3CE311A-99F8-4FDA-827F-EE977E407862}"/>
              </a:ext>
            </a:extLst>
          </p:cNvPr>
          <p:cNvGraphicFramePr>
            <a:graphicFrameLocks noChangeAspect="1"/>
          </p:cNvGraphicFramePr>
          <p:nvPr>
            <p:custDataLst>
              <p:tags r:id="rId1"/>
            </p:custDataLst>
            <p:extLst>
              <p:ext uri="{D42A27DB-BD31-4B8C-83A1-F6EECF244321}">
                <p14:modId xmlns:p14="http://schemas.microsoft.com/office/powerpoint/2010/main" val="4191664117"/>
              </p:ext>
            </p:extLst>
          </p:nvPr>
        </p:nvGraphicFramePr>
        <p:xfrm>
          <a:off x="1142736" y="0"/>
          <a:ext cx="119099" cy="119099"/>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194" name="Object 2" hidden="1">
                        <a:extLst>
                          <a:ext uri="{FF2B5EF4-FFF2-40B4-BE49-F238E27FC236}">
                            <a16:creationId xmlns:a16="http://schemas.microsoft.com/office/drawing/2014/main" id="{C3CE311A-99F8-4FDA-827F-EE977E407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736" y="0"/>
                        <a:ext cx="119099" cy="119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5" name="Rectangle 3" hidden="1">
            <a:extLst>
              <a:ext uri="{FF2B5EF4-FFF2-40B4-BE49-F238E27FC236}">
                <a16:creationId xmlns:a16="http://schemas.microsoft.com/office/drawing/2014/main" id="{5FE6B99E-D753-4CEF-B4C9-9700E7FDBD9A}"/>
              </a:ext>
            </a:extLst>
          </p:cNvPr>
          <p:cNvSpPr>
            <a:spLocks noChangeArrowheads="1"/>
          </p:cNvSpPr>
          <p:nvPr>
            <p:custDataLst>
              <p:tags r:id="rId2"/>
            </p:custDataLst>
          </p:nvPr>
        </p:nvSpPr>
        <p:spPr bwMode="auto">
          <a:xfrm>
            <a:off x="1142736" y="0"/>
            <a:ext cx="119099" cy="119099"/>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2813">
              <a:spcBef>
                <a:spcPct val="20000"/>
              </a:spcBef>
              <a:buClr>
                <a:schemeClr val="tx2"/>
              </a:buClr>
              <a:buChar char="•"/>
              <a:defRPr sz="2200">
                <a:solidFill>
                  <a:schemeClr val="tx1"/>
                </a:solidFill>
                <a:latin typeface="Arial" panose="020B0604020202020204" pitchFamily="34" charset="0"/>
              </a:defRPr>
            </a:lvl1pPr>
            <a:lvl2pPr marL="742950" indent="-285750" defTabSz="912813">
              <a:spcBef>
                <a:spcPct val="20000"/>
              </a:spcBef>
              <a:buClr>
                <a:schemeClr val="tx2"/>
              </a:buClr>
              <a:buChar char="–"/>
              <a:defRPr sz="2200">
                <a:solidFill>
                  <a:schemeClr val="tx1"/>
                </a:solidFill>
                <a:latin typeface="Arial" panose="020B0604020202020204" pitchFamily="34" charset="0"/>
              </a:defRPr>
            </a:lvl2pPr>
            <a:lvl3pPr marL="1143000" indent="-228600" defTabSz="912813">
              <a:spcBef>
                <a:spcPct val="20000"/>
              </a:spcBef>
              <a:buClr>
                <a:schemeClr val="tx2"/>
              </a:buClr>
              <a:buChar char="•"/>
              <a:defRPr>
                <a:solidFill>
                  <a:schemeClr val="tx1"/>
                </a:solidFill>
                <a:latin typeface="Arial" panose="020B0604020202020204" pitchFamily="34" charset="0"/>
              </a:defRPr>
            </a:lvl3pPr>
            <a:lvl4pPr marL="1600200" indent="-228600" defTabSz="912813">
              <a:spcBef>
                <a:spcPct val="20000"/>
              </a:spcBef>
              <a:buClr>
                <a:schemeClr val="tx2"/>
              </a:buClr>
              <a:buChar char="–"/>
              <a:defRPr>
                <a:solidFill>
                  <a:schemeClr val="tx1"/>
                </a:solidFill>
                <a:latin typeface="Arial" panose="020B0604020202020204" pitchFamily="34" charset="0"/>
              </a:defRPr>
            </a:lvl4pPr>
            <a:lvl5pPr marL="2057400" indent="-228600" defTabSz="912813">
              <a:spcBef>
                <a:spcPct val="20000"/>
              </a:spcBef>
              <a:buClr>
                <a:schemeClr val="tx2"/>
              </a:buClr>
              <a:buChar char="»"/>
              <a:defRPr>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eaLnBrk="1" hangingPunct="1">
              <a:spcBef>
                <a:spcPct val="0"/>
              </a:spcBef>
              <a:buClrTx/>
              <a:buFontTx/>
              <a:buNone/>
            </a:pPr>
            <a:endParaRPr lang="ro-RO" altLang="en-US" sz="900">
              <a:cs typeface="Arial" panose="020B0604020202020204" pitchFamily="34" charset="0"/>
            </a:endParaRPr>
          </a:p>
        </p:txBody>
      </p:sp>
      <p:sp>
        <p:nvSpPr>
          <p:cNvPr id="8198" name="Text Box 8">
            <a:extLst>
              <a:ext uri="{FF2B5EF4-FFF2-40B4-BE49-F238E27FC236}">
                <a16:creationId xmlns:a16="http://schemas.microsoft.com/office/drawing/2014/main" id="{FB54CB35-721D-408B-B1B0-28753B771711}"/>
              </a:ext>
            </a:extLst>
          </p:cNvPr>
          <p:cNvSpPr txBox="1">
            <a:spLocks noChangeArrowheads="1"/>
          </p:cNvSpPr>
          <p:nvPr/>
        </p:nvSpPr>
        <p:spPr bwMode="auto">
          <a:xfrm>
            <a:off x="126157" y="750073"/>
            <a:ext cx="889327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2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just">
              <a:spcBef>
                <a:spcPct val="0"/>
              </a:spcBef>
              <a:buNone/>
              <a:defRPr/>
            </a:pPr>
            <a:r>
              <a:rPr lang="ro-RO" sz="900" b="1" dirty="0"/>
              <a:t>2.1. </a:t>
            </a:r>
            <a:r>
              <a:rPr lang="ro-RO" altLang="en-US" sz="900" dirty="0"/>
              <a:t>Contractorul </a:t>
            </a:r>
            <a:r>
              <a:rPr lang="ro-RO" altLang="en-US" sz="900" dirty="0">
                <a:ea typeface="Times New Roman" panose="02020603050405020304" pitchFamily="18" charset="0"/>
                <a:cs typeface="Courier New" panose="02070309020205020404" pitchFamily="49" charset="0"/>
              </a:rPr>
              <a:t>se obliga sa execute lucrari de reparatii planificate si accidentale, inclusiv in perioada sarbatorilor legale in sectorul: Sectorul instalatii de ridicat OLD</a:t>
            </a:r>
          </a:p>
          <a:p>
            <a:pPr algn="just">
              <a:spcBef>
                <a:spcPct val="0"/>
              </a:spcBef>
              <a:buNone/>
              <a:defRPr/>
            </a:pPr>
            <a:endParaRPr lang="ro-RO" altLang="en-US" sz="900" dirty="0">
              <a:highlight>
                <a:srgbClr val="FFFF00"/>
              </a:highlight>
              <a:ea typeface="Times New Roman" panose="02020603050405020304" pitchFamily="18" charset="0"/>
              <a:cs typeface="Courier New" panose="02070309020205020404" pitchFamily="49" charset="0"/>
            </a:endParaRPr>
          </a:p>
          <a:p>
            <a:pPr eaLnBrk="1" hangingPunct="1">
              <a:spcBef>
                <a:spcPct val="0"/>
              </a:spcBef>
              <a:buNone/>
              <a:defRPr/>
            </a:pPr>
            <a:r>
              <a:rPr lang="ro-RO" sz="900" b="1" dirty="0"/>
              <a:t>2.2. </a:t>
            </a:r>
            <a:r>
              <a:rPr lang="ro-RO" altLang="en-US" sz="900" dirty="0">
                <a:ea typeface="Times New Roman" panose="02020603050405020304" pitchFamily="18" charset="0"/>
                <a:cs typeface="Courier New" panose="02070309020205020404" pitchFamily="49" charset="0"/>
              </a:rPr>
              <a:t>Lucrarile de revizii planificate se vor executa la solicitarea beneficiarului, notificate in scris in avans cu 7 zile, cu punerea la dispozitie a pachetelor de lucrari corespunzatoare si  a graficului GANT. </a:t>
            </a:r>
          </a:p>
          <a:p>
            <a:pPr eaLnBrk="1" hangingPunct="1">
              <a:spcBef>
                <a:spcPct val="0"/>
              </a:spcBef>
              <a:buNone/>
              <a:defRPr/>
            </a:pPr>
            <a:endParaRPr lang="ro-RO" altLang="en-US" sz="900" dirty="0">
              <a:ea typeface="Times New Roman" panose="02020603050405020304" pitchFamily="18" charset="0"/>
              <a:cs typeface="Courier New" panose="02070309020205020404" pitchFamily="49" charset="0"/>
            </a:endParaRPr>
          </a:p>
          <a:p>
            <a:pPr algn="just">
              <a:spcBef>
                <a:spcPct val="0"/>
              </a:spcBef>
              <a:buNone/>
              <a:defRPr/>
            </a:pPr>
            <a:r>
              <a:rPr lang="ro-RO" sz="900" b="1" dirty="0"/>
              <a:t>2.3. </a:t>
            </a:r>
            <a:r>
              <a:rPr lang="ro-RO" sz="900" dirty="0"/>
              <a:t>Lucrarile accidentale si reparatiile se vor executa la solicitarea beneficiarului iar contractorul are obligatia de mobilizare intr-un timp predefinit a resurselor pentru interventiile accidentale. </a:t>
            </a:r>
          </a:p>
          <a:p>
            <a:pPr algn="just">
              <a:spcBef>
                <a:spcPct val="0"/>
              </a:spcBef>
              <a:buNone/>
              <a:defRPr/>
            </a:pPr>
            <a:endParaRPr lang="ro-RO" sz="900" dirty="0"/>
          </a:p>
          <a:p>
            <a:pPr algn="just">
              <a:spcBef>
                <a:spcPct val="0"/>
              </a:spcBef>
              <a:buNone/>
              <a:defRPr/>
            </a:pPr>
            <a:r>
              <a:rPr lang="ro-RO" sz="900" dirty="0"/>
              <a:t>Durata de mobilizare in caz de lucrari accidentale:  </a:t>
            </a:r>
          </a:p>
          <a:p>
            <a:pPr marL="914400" lvl="1" indent="-171450" algn="just">
              <a:spcBef>
                <a:spcPct val="0"/>
              </a:spcBef>
              <a:defRPr/>
            </a:pPr>
            <a:r>
              <a:rPr lang="ro-RO" sz="900" dirty="0"/>
              <a:t>2 ore ziua, in intervalul 6.30-22.30 in timpul saptamanii </a:t>
            </a:r>
          </a:p>
          <a:p>
            <a:pPr marL="914400" lvl="1" indent="-171450" algn="just">
              <a:spcBef>
                <a:spcPct val="0"/>
              </a:spcBef>
              <a:defRPr/>
            </a:pPr>
            <a:r>
              <a:rPr lang="ro-RO" sz="900" dirty="0"/>
              <a:t>3 ore noaptea, in intervalul 22.30-06.30 in zilele saptamanii, week-end si sarbatori legale.</a:t>
            </a:r>
          </a:p>
          <a:p>
            <a:pPr eaLnBrk="1" hangingPunct="1">
              <a:spcBef>
                <a:spcPct val="0"/>
              </a:spcBef>
              <a:buNone/>
              <a:defRPr/>
            </a:pPr>
            <a:endParaRPr lang="ro-RO" altLang="en-US" sz="900" dirty="0">
              <a:highlight>
                <a:srgbClr val="FFFFFF"/>
              </a:highlight>
              <a:ea typeface="Times New Roman" panose="02020603050405020304" pitchFamily="18" charset="0"/>
              <a:cs typeface="Arial" panose="020B0604020202020204" pitchFamily="34" charset="0"/>
            </a:endParaRPr>
          </a:p>
          <a:p>
            <a:pPr eaLnBrk="1" hangingPunct="1">
              <a:spcBef>
                <a:spcPct val="0"/>
              </a:spcBef>
              <a:buNone/>
              <a:defRPr/>
            </a:pPr>
            <a:r>
              <a:rPr lang="ro-RO" sz="900" b="1" dirty="0">
                <a:highlight>
                  <a:srgbClr val="FFFFFF"/>
                </a:highlight>
              </a:rPr>
              <a:t>2.4. </a:t>
            </a:r>
            <a:r>
              <a:rPr lang="ro-RO" altLang="en-US" sz="900" dirty="0">
                <a:highlight>
                  <a:srgbClr val="FFFFFF"/>
                </a:highlight>
                <a:ea typeface="Times New Roman" panose="02020603050405020304" pitchFamily="18" charset="0"/>
                <a:cs typeface="Courier New" panose="02070309020205020404" pitchFamily="49" charset="0"/>
              </a:rPr>
              <a:t>Programul de lucru este de 1 schimb x 8 ore, cu program 06:30 – 14:30</a:t>
            </a:r>
          </a:p>
          <a:p>
            <a:pPr eaLnBrk="1" hangingPunct="1">
              <a:spcBef>
                <a:spcPct val="0"/>
              </a:spcBef>
              <a:buNone/>
              <a:defRPr/>
            </a:pPr>
            <a:endParaRPr lang="ro-RO" altLang="en-US" sz="900" dirty="0">
              <a:highlight>
                <a:srgbClr val="FFFF00"/>
              </a:highlight>
              <a:ea typeface="Times New Roman" panose="02020603050405020304" pitchFamily="18" charset="0"/>
              <a:cs typeface="Courier New" panose="02070309020205020404" pitchFamily="49" charset="0"/>
            </a:endParaRPr>
          </a:p>
          <a:p>
            <a:pPr eaLnBrk="1" hangingPunct="1">
              <a:spcBef>
                <a:spcPct val="0"/>
              </a:spcBef>
              <a:buNone/>
              <a:defRPr/>
            </a:pPr>
            <a:r>
              <a:rPr lang="ro-RO" sz="900" b="1" dirty="0"/>
              <a:t>2.5. </a:t>
            </a:r>
            <a:r>
              <a:rPr lang="ro-RO" altLang="en-US" sz="900" dirty="0">
                <a:ea typeface="Times New Roman" panose="02020603050405020304" pitchFamily="18" charset="0"/>
                <a:cs typeface="Courier New" panose="02070309020205020404" pitchFamily="49" charset="0"/>
              </a:rPr>
              <a:t>In cazul reparatiilor majore, opriri totale si lucrari punctuale, care necesita finalizarea lucrarilor in aceeasi zi, programul de lucru se poate extinde pana la 16 ore. In cazul in care lucrarea se extinde peste 16 ore, contractorul va asigura personal in schimburi pana la finalizarea lucrarii. </a:t>
            </a:r>
          </a:p>
          <a:p>
            <a:pPr eaLnBrk="1" hangingPunct="1">
              <a:spcBef>
                <a:spcPct val="0"/>
              </a:spcBef>
              <a:buNone/>
              <a:defRPr/>
            </a:pPr>
            <a:endParaRPr lang="ro-RO" altLang="en-US" sz="900" dirty="0">
              <a:ea typeface="Times New Roman" panose="02020603050405020304" pitchFamily="18" charset="0"/>
              <a:cs typeface="Courier New" panose="02070309020205020404" pitchFamily="49" charset="0"/>
            </a:endParaRPr>
          </a:p>
          <a:p>
            <a:pPr eaLnBrk="1" hangingPunct="1">
              <a:spcBef>
                <a:spcPct val="0"/>
              </a:spcBef>
              <a:buNone/>
              <a:defRPr/>
            </a:pPr>
            <a:r>
              <a:rPr lang="ro-RO" sz="900" b="1" dirty="0"/>
              <a:t>2.6</a:t>
            </a:r>
            <a:r>
              <a:rPr lang="ro-RO" sz="900" dirty="0"/>
              <a:t>. In situatia cand unul sau mai multi lucratorii sunt in CO sau CN sau lipsa din diferite motive solicitam asigurarea personalului complet si corespunzator fisei postului</a:t>
            </a:r>
            <a:r>
              <a:rPr lang="en-US" sz="900" dirty="0"/>
              <a:t>.</a:t>
            </a:r>
            <a:endParaRPr lang="ro-RO" sz="900" dirty="0"/>
          </a:p>
          <a:p>
            <a:pPr eaLnBrk="1" hangingPunct="1">
              <a:spcBef>
                <a:spcPct val="0"/>
              </a:spcBef>
              <a:buNone/>
              <a:defRPr/>
            </a:pPr>
            <a:endParaRPr lang="en-US" altLang="en-US" sz="900" dirty="0">
              <a:ea typeface="Times New Roman" panose="02020603050405020304" pitchFamily="18" charset="0"/>
              <a:cs typeface="Courier New" panose="02070309020205020404" pitchFamily="49" charset="0"/>
            </a:endParaRPr>
          </a:p>
          <a:p>
            <a:pPr eaLnBrk="1" hangingPunct="1">
              <a:spcBef>
                <a:spcPct val="0"/>
              </a:spcBef>
              <a:buNone/>
              <a:defRPr/>
            </a:pPr>
            <a:r>
              <a:rPr lang="en-US" altLang="en-US" sz="900" b="1" dirty="0">
                <a:ea typeface="Times New Roman" panose="02020603050405020304" pitchFamily="18" charset="0"/>
                <a:cs typeface="Courier New" panose="02070309020205020404" pitchFamily="49" charset="0"/>
              </a:rPr>
              <a:t>2.7</a:t>
            </a:r>
            <a:r>
              <a:rPr lang="en-US" altLang="en-US" sz="900" dirty="0">
                <a:ea typeface="Times New Roman" panose="02020603050405020304" pitchFamily="18" charset="0"/>
                <a:cs typeface="Courier New" panose="02070309020205020404" pitchFamily="49" charset="0"/>
              </a:rPr>
              <a:t>. </a:t>
            </a:r>
            <a:r>
              <a:rPr lang="ro-RO" altLang="en-US" sz="900" dirty="0">
                <a:ea typeface="Times New Roman" panose="02020603050405020304" pitchFamily="18" charset="0"/>
                <a:cs typeface="Courier New" panose="02070309020205020404" pitchFamily="49" charset="0"/>
              </a:rPr>
              <a:t>La o revizie vor fi alocate un numar variabil de pachete de lucrari, functie de frecventa din planul de mentenanta al beneficiarului (preventive) si de conditia echipamentului (corective).</a:t>
            </a:r>
            <a:r>
              <a:rPr lang="en-US" altLang="en-US" sz="900" dirty="0">
                <a:ea typeface="Times New Roman" panose="02020603050405020304" pitchFamily="18" charset="0"/>
                <a:cs typeface="Courier New" panose="02070309020205020404" pitchFamily="49" charset="0"/>
              </a:rPr>
              <a:t> </a:t>
            </a:r>
            <a:r>
              <a:rPr lang="ro-RO" altLang="en-US" sz="900" dirty="0">
                <a:ea typeface="Times New Roman" panose="02020603050405020304" pitchFamily="18" charset="0"/>
                <a:cs typeface="Courier New" panose="02070309020205020404" pitchFamily="49" charset="0"/>
              </a:rPr>
              <a:t> In cadrul opririlor planificate, necesarul de forta de munca nu poate avea un varf (pozitiv sau negativ) mai mare de 25 % fata de media standard pe oprire. Nr. </a:t>
            </a:r>
            <a:r>
              <a:rPr lang="en-US" altLang="en-US" sz="900" dirty="0">
                <a:ea typeface="Times New Roman" panose="02020603050405020304" pitchFamily="18" charset="0"/>
                <a:cs typeface="Courier New" panose="02070309020205020404" pitchFamily="49" charset="0"/>
              </a:rPr>
              <a:t>m</a:t>
            </a:r>
            <a:r>
              <a:rPr lang="ro-RO" altLang="en-US" sz="900" dirty="0">
                <a:ea typeface="Times New Roman" panose="02020603050405020304" pitchFamily="18" charset="0"/>
                <a:cs typeface="Courier New" panose="02070309020205020404" pitchFamily="49" charset="0"/>
              </a:rPr>
              <a:t>ediu standard de forta de munca pe oprire este nr. salariatilor necesar pentru activitatilor preventive si corective validate cu 7 zile inainte de oprire.</a:t>
            </a:r>
          </a:p>
          <a:p>
            <a:pPr eaLnBrk="1" hangingPunct="1">
              <a:spcBef>
                <a:spcPct val="0"/>
              </a:spcBef>
              <a:buFont typeface="Wingdings" panose="05000000000000000000" pitchFamily="2" charset="2"/>
              <a:buNone/>
              <a:defRPr/>
            </a:pPr>
            <a:r>
              <a:rPr lang="ro-RO" altLang="en-US" sz="900" dirty="0">
                <a:ea typeface="Times New Roman" panose="02020603050405020304" pitchFamily="18" charset="0"/>
                <a:cs typeface="Courier New" panose="02070309020205020404" pitchFamily="49" charset="0"/>
              </a:rPr>
              <a:t>      </a:t>
            </a:r>
            <a:endParaRPr lang="en-US" altLang="en-US" sz="900" dirty="0">
              <a:ea typeface="Times New Roman" panose="02020603050405020304" pitchFamily="18" charset="0"/>
              <a:cs typeface="Courier New" panose="02070309020205020404" pitchFamily="49" charset="0"/>
            </a:endParaRPr>
          </a:p>
          <a:p>
            <a:pPr eaLnBrk="1" hangingPunct="1">
              <a:spcBef>
                <a:spcPct val="0"/>
              </a:spcBef>
              <a:buFont typeface="Wingdings" panose="05000000000000000000" pitchFamily="2" charset="2"/>
              <a:buNone/>
              <a:defRPr/>
            </a:pPr>
            <a:r>
              <a:rPr lang="en-US" altLang="en-US" sz="900" b="1" dirty="0">
                <a:ea typeface="Times New Roman" panose="02020603050405020304" pitchFamily="18" charset="0"/>
                <a:cs typeface="Courier New" panose="02070309020205020404" pitchFamily="49" charset="0"/>
              </a:rPr>
              <a:t>2.8</a:t>
            </a:r>
            <a:r>
              <a:rPr lang="en-US" altLang="en-US" sz="900" dirty="0">
                <a:ea typeface="Times New Roman" panose="02020603050405020304" pitchFamily="18" charset="0"/>
                <a:cs typeface="Courier New" panose="02070309020205020404" pitchFamily="49" charset="0"/>
              </a:rPr>
              <a:t> </a:t>
            </a:r>
            <a:r>
              <a:rPr lang="ro-RO" altLang="en-US" sz="900" dirty="0">
                <a:ea typeface="Times New Roman" panose="02020603050405020304" pitchFamily="18" charset="0"/>
                <a:cs typeface="Courier New" panose="02070309020205020404" pitchFamily="49" charset="0"/>
              </a:rPr>
              <a:t>Forta de munca va fi coordonata de un sef formatie si/sau inlocuitor apartinand executantului, pe intreaga perioada a opririlor planificate/ accidentale.</a:t>
            </a:r>
          </a:p>
        </p:txBody>
      </p:sp>
      <p:sp>
        <p:nvSpPr>
          <p:cNvPr id="8199" name="Text Box 9">
            <a:extLst>
              <a:ext uri="{FF2B5EF4-FFF2-40B4-BE49-F238E27FC236}">
                <a16:creationId xmlns:a16="http://schemas.microsoft.com/office/drawing/2014/main" id="{01037493-06EF-4222-BF28-48DB18B5861C}"/>
              </a:ext>
            </a:extLst>
          </p:cNvPr>
          <p:cNvSpPr txBox="1">
            <a:spLocks noChangeArrowheads="1"/>
          </p:cNvSpPr>
          <p:nvPr/>
        </p:nvSpPr>
        <p:spPr bwMode="auto">
          <a:xfrm>
            <a:off x="-17156" y="-8496"/>
            <a:ext cx="60597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2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ClrTx/>
              <a:buFontTx/>
              <a:buNone/>
            </a:pPr>
            <a:r>
              <a:rPr lang="en-US" altLang="en-US" sz="1500" b="1" dirty="0">
                <a:solidFill>
                  <a:schemeClr val="tx2"/>
                </a:solidFill>
              </a:rPr>
              <a:t>2. CONTRACT CADRU CU LISTE DE SARCINI</a:t>
            </a:r>
            <a:r>
              <a:rPr lang="en-US" altLang="en-US" sz="1350" dirty="0">
                <a:solidFill>
                  <a:schemeClr val="tx2"/>
                </a:solidFill>
              </a:rPr>
              <a:t>   </a:t>
            </a:r>
          </a:p>
        </p:txBody>
      </p:sp>
      <p:sp>
        <p:nvSpPr>
          <p:cNvPr id="8" name="Slide Number Placeholder 3">
            <a:extLst>
              <a:ext uri="{FF2B5EF4-FFF2-40B4-BE49-F238E27FC236}">
                <a16:creationId xmlns:a16="http://schemas.microsoft.com/office/drawing/2014/main" id="{FFA822AE-3B54-4F1B-A943-2C3008A946C8}"/>
              </a:ext>
            </a:extLst>
          </p:cNvPr>
          <p:cNvSpPr>
            <a:spLocks noGrp="1"/>
          </p:cNvSpPr>
          <p:nvPr>
            <p:ph type="sldNum" sz="quarter" idx="4"/>
          </p:nvPr>
        </p:nvSpPr>
        <p:spPr>
          <a:xfrm>
            <a:off x="340711" y="4766505"/>
            <a:ext cx="167668" cy="162051"/>
          </a:xfrm>
        </p:spPr>
        <p:txBody>
          <a:bodyPr/>
          <a:lstStyle/>
          <a:p>
            <a:fld id="{CE1B70CE-F4BC-4B6F-A663-B479B5E51611}" type="slidenum">
              <a:rPr lang="en-AU" smtClean="0"/>
              <a:pPr/>
              <a:t>3</a:t>
            </a:fld>
            <a:endParaRPr lang="en-AU" dirty="0"/>
          </a:p>
        </p:txBody>
      </p:sp>
      <p:sp>
        <p:nvSpPr>
          <p:cNvPr id="9" name="Footer Placeholder 4">
            <a:extLst>
              <a:ext uri="{FF2B5EF4-FFF2-40B4-BE49-F238E27FC236}">
                <a16:creationId xmlns:a16="http://schemas.microsoft.com/office/drawing/2014/main" id="{46B162D0-49BA-4130-BC1B-FD89E9DAAEF8}"/>
              </a:ext>
            </a:extLst>
          </p:cNvPr>
          <p:cNvSpPr>
            <a:spLocks noGrp="1"/>
          </p:cNvSpPr>
          <p:nvPr>
            <p:ph type="ftr" sz="quarter" idx="3"/>
          </p:nvPr>
        </p:nvSpPr>
        <p:spPr>
          <a:xfrm>
            <a:off x="508379" y="4766505"/>
            <a:ext cx="5072527" cy="313293"/>
          </a:xfrm>
        </p:spPr>
        <p:txBody>
          <a:bodyPr/>
          <a:lstStyle/>
          <a:p>
            <a:r>
              <a:rPr lang="en-GB" dirty="0"/>
              <a:t>| </a:t>
            </a:r>
            <a:r>
              <a:rPr lang="en-US" altLang="en-US" dirty="0"/>
              <a:t>CERERE TEHNICA </a:t>
            </a:r>
            <a:r>
              <a:rPr lang="en-GB" dirty="0"/>
              <a:t>. </a:t>
            </a:r>
            <a:r>
              <a:rPr lang="fr-FR" altLang="en-US" dirty="0" err="1"/>
              <a:t>Contract</a:t>
            </a:r>
            <a:r>
              <a:rPr lang="fr-FR" altLang="en-US" dirty="0"/>
              <a:t> </a:t>
            </a:r>
            <a:r>
              <a:rPr lang="fr-FR" altLang="en-US" dirty="0" err="1"/>
              <a:t>mentenanta</a:t>
            </a:r>
            <a:r>
              <a:rPr lang="fr-FR" altLang="en-US" dirty="0"/>
              <a:t> </a:t>
            </a:r>
            <a:r>
              <a:rPr lang="fr-FR" altLang="en-US" dirty="0" err="1"/>
              <a:t>pe</a:t>
            </a:r>
            <a:r>
              <a:rPr lang="fr-FR" altLang="en-US" dirty="0"/>
              <a:t> </a:t>
            </a:r>
            <a:r>
              <a:rPr lang="fr-FR" altLang="en-US" dirty="0" err="1"/>
              <a:t>activitati</a:t>
            </a:r>
            <a:r>
              <a:rPr lang="fr-FR" altLang="en-US" dirty="0"/>
              <a:t> – </a:t>
            </a:r>
            <a:r>
              <a:rPr lang="en-US" altLang="en-US" dirty="0"/>
              <a:t>OLD/TC – </a:t>
            </a:r>
            <a:r>
              <a:rPr lang="en-US" altLang="en-US" dirty="0" err="1"/>
              <a:t>Mecanic</a:t>
            </a:r>
            <a:r>
              <a:rPr lang="en-US" altLang="en-US" dirty="0"/>
              <a:t>, Electric.</a:t>
            </a:r>
            <a:endParaRPr lang="en-AU" dirty="0"/>
          </a:p>
          <a:p>
            <a:endParaRPr lang="en-AU" b="0" dirty="0"/>
          </a:p>
        </p:txBody>
      </p:sp>
      <p:sp>
        <p:nvSpPr>
          <p:cNvPr id="10" name="Date Placeholder 5">
            <a:extLst>
              <a:ext uri="{FF2B5EF4-FFF2-40B4-BE49-F238E27FC236}">
                <a16:creationId xmlns:a16="http://schemas.microsoft.com/office/drawing/2014/main" id="{AE1E799B-E699-4063-AA9E-6A206E8F0890}"/>
              </a:ext>
            </a:extLst>
          </p:cNvPr>
          <p:cNvSpPr>
            <a:spLocks noGrp="1"/>
          </p:cNvSpPr>
          <p:nvPr>
            <p:ph type="dt" sz="half" idx="2"/>
          </p:nvPr>
        </p:nvSpPr>
        <p:spPr>
          <a:xfrm>
            <a:off x="7138079" y="4752000"/>
            <a:ext cx="1692635" cy="273050"/>
          </a:xfrm>
        </p:spPr>
        <p:txBody>
          <a:bodyPr/>
          <a:lstStyle/>
          <a:p>
            <a:r>
              <a:rPr lang="en-US" dirty="0"/>
              <a:t>Business unit</a:t>
            </a:r>
            <a:endParaRPr lang="en-AU" dirty="0"/>
          </a:p>
        </p:txBody>
      </p:sp>
    </p:spTree>
    <p:extLst>
      <p:ext uri="{BB962C8B-B14F-4D97-AF65-F5344CB8AC3E}">
        <p14:creationId xmlns:p14="http://schemas.microsoft.com/office/powerpoint/2010/main" val="252659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hidden="1">
            <a:extLst>
              <a:ext uri="{FF2B5EF4-FFF2-40B4-BE49-F238E27FC236}">
                <a16:creationId xmlns:a16="http://schemas.microsoft.com/office/drawing/2014/main" id="{C3CE311A-99F8-4FDA-827F-EE977E407862}"/>
              </a:ext>
            </a:extLst>
          </p:cNvPr>
          <p:cNvGraphicFramePr>
            <a:graphicFrameLocks noChangeAspect="1"/>
          </p:cNvGraphicFramePr>
          <p:nvPr>
            <p:custDataLst>
              <p:tags r:id="rId1"/>
            </p:custDataLst>
            <p:extLst>
              <p:ext uri="{D42A27DB-BD31-4B8C-83A1-F6EECF244321}">
                <p14:modId xmlns:p14="http://schemas.microsoft.com/office/powerpoint/2010/main" val="4256391960"/>
              </p:ext>
            </p:extLst>
          </p:nvPr>
        </p:nvGraphicFramePr>
        <p:xfrm>
          <a:off x="1142736" y="0"/>
          <a:ext cx="119099" cy="119099"/>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194" name="Object 2" hidden="1">
                        <a:extLst>
                          <a:ext uri="{FF2B5EF4-FFF2-40B4-BE49-F238E27FC236}">
                            <a16:creationId xmlns:a16="http://schemas.microsoft.com/office/drawing/2014/main" id="{C3CE311A-99F8-4FDA-827F-EE977E407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736" y="0"/>
                        <a:ext cx="119099" cy="119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5" name="Rectangle 3" hidden="1">
            <a:extLst>
              <a:ext uri="{FF2B5EF4-FFF2-40B4-BE49-F238E27FC236}">
                <a16:creationId xmlns:a16="http://schemas.microsoft.com/office/drawing/2014/main" id="{5FE6B99E-D753-4CEF-B4C9-9700E7FDBD9A}"/>
              </a:ext>
            </a:extLst>
          </p:cNvPr>
          <p:cNvSpPr>
            <a:spLocks noChangeArrowheads="1"/>
          </p:cNvSpPr>
          <p:nvPr>
            <p:custDataLst>
              <p:tags r:id="rId2"/>
            </p:custDataLst>
          </p:nvPr>
        </p:nvSpPr>
        <p:spPr bwMode="auto">
          <a:xfrm>
            <a:off x="1142736" y="0"/>
            <a:ext cx="119099" cy="119099"/>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2813">
              <a:spcBef>
                <a:spcPct val="20000"/>
              </a:spcBef>
              <a:buClr>
                <a:schemeClr val="tx2"/>
              </a:buClr>
              <a:buChar char="•"/>
              <a:defRPr sz="2200">
                <a:solidFill>
                  <a:schemeClr val="tx1"/>
                </a:solidFill>
                <a:latin typeface="Arial" panose="020B0604020202020204" pitchFamily="34" charset="0"/>
              </a:defRPr>
            </a:lvl1pPr>
            <a:lvl2pPr marL="742950" indent="-285750" defTabSz="912813">
              <a:spcBef>
                <a:spcPct val="20000"/>
              </a:spcBef>
              <a:buClr>
                <a:schemeClr val="tx2"/>
              </a:buClr>
              <a:buChar char="–"/>
              <a:defRPr sz="2200">
                <a:solidFill>
                  <a:schemeClr val="tx1"/>
                </a:solidFill>
                <a:latin typeface="Arial" panose="020B0604020202020204" pitchFamily="34" charset="0"/>
              </a:defRPr>
            </a:lvl2pPr>
            <a:lvl3pPr marL="1143000" indent="-228600" defTabSz="912813">
              <a:spcBef>
                <a:spcPct val="20000"/>
              </a:spcBef>
              <a:buClr>
                <a:schemeClr val="tx2"/>
              </a:buClr>
              <a:buChar char="•"/>
              <a:defRPr>
                <a:solidFill>
                  <a:schemeClr val="tx1"/>
                </a:solidFill>
                <a:latin typeface="Arial" panose="020B0604020202020204" pitchFamily="34" charset="0"/>
              </a:defRPr>
            </a:lvl3pPr>
            <a:lvl4pPr marL="1600200" indent="-228600" defTabSz="912813">
              <a:spcBef>
                <a:spcPct val="20000"/>
              </a:spcBef>
              <a:buClr>
                <a:schemeClr val="tx2"/>
              </a:buClr>
              <a:buChar char="–"/>
              <a:defRPr>
                <a:solidFill>
                  <a:schemeClr val="tx1"/>
                </a:solidFill>
                <a:latin typeface="Arial" panose="020B0604020202020204" pitchFamily="34" charset="0"/>
              </a:defRPr>
            </a:lvl4pPr>
            <a:lvl5pPr marL="2057400" indent="-228600" defTabSz="912813">
              <a:spcBef>
                <a:spcPct val="20000"/>
              </a:spcBef>
              <a:buClr>
                <a:schemeClr val="tx2"/>
              </a:buClr>
              <a:buChar char="»"/>
              <a:defRPr>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eaLnBrk="1" hangingPunct="1">
              <a:spcBef>
                <a:spcPct val="0"/>
              </a:spcBef>
              <a:buClrTx/>
              <a:buFontTx/>
              <a:buNone/>
            </a:pPr>
            <a:endParaRPr lang="ro-RO" altLang="en-US" sz="900">
              <a:cs typeface="Arial" panose="020B0604020202020204" pitchFamily="34" charset="0"/>
            </a:endParaRPr>
          </a:p>
        </p:txBody>
      </p:sp>
      <p:sp>
        <p:nvSpPr>
          <p:cNvPr id="8" name="Slide Number Placeholder 3">
            <a:extLst>
              <a:ext uri="{FF2B5EF4-FFF2-40B4-BE49-F238E27FC236}">
                <a16:creationId xmlns:a16="http://schemas.microsoft.com/office/drawing/2014/main" id="{FFA822AE-3B54-4F1B-A943-2C3008A946C8}"/>
              </a:ext>
            </a:extLst>
          </p:cNvPr>
          <p:cNvSpPr>
            <a:spLocks noGrp="1"/>
          </p:cNvSpPr>
          <p:nvPr>
            <p:ph type="sldNum" sz="quarter" idx="4"/>
          </p:nvPr>
        </p:nvSpPr>
        <p:spPr>
          <a:xfrm>
            <a:off x="340711" y="4766505"/>
            <a:ext cx="167668" cy="162051"/>
          </a:xfrm>
        </p:spPr>
        <p:txBody>
          <a:bodyPr/>
          <a:lstStyle/>
          <a:p>
            <a:fld id="{CE1B70CE-F4BC-4B6F-A663-B479B5E51611}" type="slidenum">
              <a:rPr lang="en-AU" smtClean="0"/>
              <a:pPr/>
              <a:t>4</a:t>
            </a:fld>
            <a:endParaRPr lang="en-AU" dirty="0"/>
          </a:p>
        </p:txBody>
      </p:sp>
      <p:sp>
        <p:nvSpPr>
          <p:cNvPr id="9" name="Footer Placeholder 4">
            <a:extLst>
              <a:ext uri="{FF2B5EF4-FFF2-40B4-BE49-F238E27FC236}">
                <a16:creationId xmlns:a16="http://schemas.microsoft.com/office/drawing/2014/main" id="{46B162D0-49BA-4130-BC1B-FD89E9DAAEF8}"/>
              </a:ext>
            </a:extLst>
          </p:cNvPr>
          <p:cNvSpPr>
            <a:spLocks noGrp="1"/>
          </p:cNvSpPr>
          <p:nvPr>
            <p:ph type="ftr" sz="quarter" idx="3"/>
          </p:nvPr>
        </p:nvSpPr>
        <p:spPr>
          <a:xfrm>
            <a:off x="508379" y="4766505"/>
            <a:ext cx="5072527" cy="313293"/>
          </a:xfrm>
        </p:spPr>
        <p:txBody>
          <a:bodyPr/>
          <a:lstStyle/>
          <a:p>
            <a:r>
              <a:rPr lang="en-GB" dirty="0"/>
              <a:t>| </a:t>
            </a:r>
            <a:r>
              <a:rPr lang="en-US" altLang="en-US" dirty="0"/>
              <a:t>CERERE TEHNICA </a:t>
            </a:r>
            <a:r>
              <a:rPr lang="en-GB" dirty="0"/>
              <a:t>. </a:t>
            </a:r>
            <a:r>
              <a:rPr lang="fr-FR" altLang="en-US" dirty="0" err="1"/>
              <a:t>Contract</a:t>
            </a:r>
            <a:r>
              <a:rPr lang="fr-FR" altLang="en-US" dirty="0"/>
              <a:t> </a:t>
            </a:r>
            <a:r>
              <a:rPr lang="fr-FR" altLang="en-US" dirty="0" err="1"/>
              <a:t>mentenanta</a:t>
            </a:r>
            <a:r>
              <a:rPr lang="fr-FR" altLang="en-US" dirty="0"/>
              <a:t> </a:t>
            </a:r>
            <a:r>
              <a:rPr lang="fr-FR" altLang="en-US" dirty="0" err="1"/>
              <a:t>pe</a:t>
            </a:r>
            <a:r>
              <a:rPr lang="fr-FR" altLang="en-US" dirty="0"/>
              <a:t> </a:t>
            </a:r>
            <a:r>
              <a:rPr lang="fr-FR" altLang="en-US" dirty="0" err="1"/>
              <a:t>activitati</a:t>
            </a:r>
            <a:r>
              <a:rPr lang="fr-FR" altLang="en-US" dirty="0"/>
              <a:t> – </a:t>
            </a:r>
            <a:r>
              <a:rPr lang="en-US" altLang="en-US" dirty="0"/>
              <a:t>OLD/TC – </a:t>
            </a:r>
            <a:r>
              <a:rPr lang="en-US" altLang="en-US" dirty="0" err="1"/>
              <a:t>Mecanic</a:t>
            </a:r>
            <a:r>
              <a:rPr lang="en-US" altLang="en-US" dirty="0"/>
              <a:t>, Electric.</a:t>
            </a:r>
            <a:endParaRPr lang="en-AU" dirty="0"/>
          </a:p>
          <a:p>
            <a:endParaRPr lang="en-AU" b="0" dirty="0"/>
          </a:p>
        </p:txBody>
      </p:sp>
      <p:sp>
        <p:nvSpPr>
          <p:cNvPr id="10" name="Date Placeholder 5">
            <a:extLst>
              <a:ext uri="{FF2B5EF4-FFF2-40B4-BE49-F238E27FC236}">
                <a16:creationId xmlns:a16="http://schemas.microsoft.com/office/drawing/2014/main" id="{AE1E799B-E699-4063-AA9E-6A206E8F0890}"/>
              </a:ext>
            </a:extLst>
          </p:cNvPr>
          <p:cNvSpPr>
            <a:spLocks noGrp="1"/>
          </p:cNvSpPr>
          <p:nvPr>
            <p:ph type="dt" sz="half" idx="2"/>
          </p:nvPr>
        </p:nvSpPr>
        <p:spPr>
          <a:xfrm>
            <a:off x="7138079" y="4752000"/>
            <a:ext cx="1692635" cy="273050"/>
          </a:xfrm>
        </p:spPr>
        <p:txBody>
          <a:bodyPr/>
          <a:lstStyle/>
          <a:p>
            <a:r>
              <a:rPr lang="en-US" dirty="0"/>
              <a:t>Business unit</a:t>
            </a:r>
            <a:endParaRPr lang="en-AU" dirty="0"/>
          </a:p>
        </p:txBody>
      </p:sp>
      <p:sp>
        <p:nvSpPr>
          <p:cNvPr id="11" name="Text Box 4">
            <a:extLst>
              <a:ext uri="{FF2B5EF4-FFF2-40B4-BE49-F238E27FC236}">
                <a16:creationId xmlns:a16="http://schemas.microsoft.com/office/drawing/2014/main" id="{37239C3C-ECAA-407D-92E5-AC7BA691D941}"/>
              </a:ext>
            </a:extLst>
          </p:cNvPr>
          <p:cNvSpPr txBox="1">
            <a:spLocks noChangeArrowheads="1"/>
          </p:cNvSpPr>
          <p:nvPr/>
        </p:nvSpPr>
        <p:spPr bwMode="auto">
          <a:xfrm>
            <a:off x="340711" y="216532"/>
            <a:ext cx="67973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2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ClrTx/>
              <a:buFontTx/>
              <a:buNone/>
            </a:pPr>
            <a:r>
              <a:rPr lang="en-US" altLang="en-US" sz="1500" b="1" dirty="0">
                <a:solidFill>
                  <a:schemeClr val="tx2"/>
                </a:solidFill>
              </a:rPr>
              <a:t>3. SCOPUL CONTRACTULUI CADRU CU LISTE DE SARCINI </a:t>
            </a:r>
            <a:r>
              <a:rPr lang="en-US" altLang="en-US" sz="1500" dirty="0">
                <a:solidFill>
                  <a:schemeClr val="tx2"/>
                </a:solidFill>
              </a:rPr>
              <a:t>  </a:t>
            </a:r>
          </a:p>
        </p:txBody>
      </p:sp>
      <p:sp>
        <p:nvSpPr>
          <p:cNvPr id="12" name="Text Box 5">
            <a:extLst>
              <a:ext uri="{FF2B5EF4-FFF2-40B4-BE49-F238E27FC236}">
                <a16:creationId xmlns:a16="http://schemas.microsoft.com/office/drawing/2014/main" id="{7DD21606-C554-41DF-B044-6DF33CD43FD1}"/>
              </a:ext>
            </a:extLst>
          </p:cNvPr>
          <p:cNvSpPr txBox="1">
            <a:spLocks noChangeArrowheads="1"/>
          </p:cNvSpPr>
          <p:nvPr/>
        </p:nvSpPr>
        <p:spPr bwMode="auto">
          <a:xfrm>
            <a:off x="283720" y="828522"/>
            <a:ext cx="8490003" cy="348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2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ClrTx/>
              <a:buNone/>
              <a:defRPr/>
            </a:pPr>
            <a:r>
              <a:rPr lang="ro-RO" altLang="en-US" sz="900" b="0" dirty="0">
                <a:solidFill>
                  <a:srgbClr val="000000"/>
                </a:solidFill>
                <a:cs typeface="Arial" pitchFamily="34" charset="0"/>
              </a:rPr>
              <a:t>3.1. Executia de: </a:t>
            </a:r>
            <a:endParaRPr lang="en-US" altLang="en-US" sz="900" b="0" dirty="0">
              <a:solidFill>
                <a:srgbClr val="000000"/>
              </a:solidFill>
              <a:cs typeface="Arial" pitchFamily="34" charset="0"/>
            </a:endParaRPr>
          </a:p>
          <a:p>
            <a:pPr>
              <a:spcBef>
                <a:spcPct val="0"/>
              </a:spcBef>
              <a:buClrTx/>
              <a:buNone/>
              <a:defRPr/>
            </a:pPr>
            <a:endParaRPr lang="ro-RO" altLang="en-US" sz="900" b="0" dirty="0">
              <a:solidFill>
                <a:srgbClr val="000000"/>
              </a:solidFill>
              <a:cs typeface="Arial" pitchFamily="34" charset="0"/>
            </a:endParaRPr>
          </a:p>
          <a:p>
            <a:pPr marL="346075" indent="-115888">
              <a:spcBef>
                <a:spcPct val="0"/>
              </a:spcBef>
              <a:buClrTx/>
              <a:buFont typeface="Arial" panose="020B0604020202020204" pitchFamily="34" charset="0"/>
              <a:buChar char="•"/>
              <a:defRPr/>
            </a:pPr>
            <a:r>
              <a:rPr lang="ro-RO" altLang="en-US" sz="900" b="0" dirty="0">
                <a:solidFill>
                  <a:srgbClr val="000000"/>
                </a:solidFill>
                <a:cs typeface="Arial" pitchFamily="34" charset="0"/>
              </a:rPr>
              <a:t>lucrari preventive si corective cu liste de activitati stabilite la semnarea contractului pentru specialitatile:</a:t>
            </a:r>
          </a:p>
          <a:p>
            <a:pPr marL="914400" lvl="1" indent="-171450">
              <a:lnSpc>
                <a:spcPct val="150000"/>
              </a:lnSpc>
              <a:spcBef>
                <a:spcPct val="0"/>
              </a:spcBef>
              <a:defRPr/>
            </a:pPr>
            <a:r>
              <a:rPr lang="ro-RO" altLang="en-US" sz="900" dirty="0">
                <a:solidFill>
                  <a:srgbClr val="000000"/>
                </a:solidFill>
              </a:rPr>
              <a:t>sarcini preventive: </a:t>
            </a:r>
          </a:p>
          <a:p>
            <a:pPr marL="1314450" lvl="2" indent="-171450">
              <a:lnSpc>
                <a:spcPct val="150000"/>
              </a:lnSpc>
              <a:spcBef>
                <a:spcPct val="0"/>
              </a:spcBef>
              <a:defRPr/>
            </a:pPr>
            <a:r>
              <a:rPr lang="ro-RO" altLang="en-US" sz="900" dirty="0">
                <a:solidFill>
                  <a:srgbClr val="000000"/>
                </a:solidFill>
              </a:rPr>
              <a:t>30 de activitati mecanie</a:t>
            </a:r>
          </a:p>
          <a:p>
            <a:pPr marL="1314450" lvl="2" indent="-171450">
              <a:lnSpc>
                <a:spcPct val="150000"/>
              </a:lnSpc>
              <a:spcBef>
                <a:spcPct val="0"/>
              </a:spcBef>
              <a:defRPr/>
            </a:pPr>
            <a:r>
              <a:rPr lang="ro-RO" altLang="en-US" sz="900" dirty="0">
                <a:solidFill>
                  <a:srgbClr val="000000"/>
                </a:solidFill>
              </a:rPr>
              <a:t>29 de activitati electric</a:t>
            </a:r>
          </a:p>
          <a:p>
            <a:pPr marL="1314450" lvl="2" indent="-171450">
              <a:lnSpc>
                <a:spcPct val="150000"/>
              </a:lnSpc>
              <a:spcBef>
                <a:spcPct val="0"/>
              </a:spcBef>
              <a:defRPr/>
            </a:pPr>
            <a:r>
              <a:rPr lang="ro-RO" altLang="en-US" sz="900" dirty="0">
                <a:solidFill>
                  <a:srgbClr val="000000"/>
                </a:solidFill>
              </a:rPr>
              <a:t>2 activitati ungere</a:t>
            </a:r>
          </a:p>
          <a:p>
            <a:pPr marL="1314450" lvl="2" indent="-171450">
              <a:lnSpc>
                <a:spcPct val="150000"/>
              </a:lnSpc>
              <a:spcBef>
                <a:spcPct val="0"/>
              </a:spcBef>
              <a:defRPr/>
            </a:pPr>
            <a:r>
              <a:rPr lang="ro-RO" altLang="en-US" sz="900" dirty="0">
                <a:solidFill>
                  <a:srgbClr val="000000"/>
                </a:solidFill>
              </a:rPr>
              <a:t>1 activitate de verificare/inlocuire cuplaj tambur 250T</a:t>
            </a:r>
          </a:p>
          <a:p>
            <a:pPr marL="914400" lvl="1" indent="-171450">
              <a:lnSpc>
                <a:spcPct val="150000"/>
              </a:lnSpc>
              <a:spcBef>
                <a:spcPct val="0"/>
              </a:spcBef>
              <a:defRPr/>
            </a:pPr>
            <a:r>
              <a:rPr lang="en-US" altLang="en-US" sz="900" dirty="0">
                <a:solidFill>
                  <a:srgbClr val="000000"/>
                </a:solidFill>
              </a:rPr>
              <a:t>s</a:t>
            </a:r>
            <a:r>
              <a:rPr lang="ro-RO" altLang="en-US" sz="900" dirty="0">
                <a:solidFill>
                  <a:srgbClr val="000000"/>
                </a:solidFill>
              </a:rPr>
              <a:t>arcini corective:</a:t>
            </a:r>
          </a:p>
          <a:p>
            <a:pPr marL="1314450" lvl="2" indent="-171450">
              <a:lnSpc>
                <a:spcPct val="150000"/>
              </a:lnSpc>
              <a:spcBef>
                <a:spcPct val="0"/>
              </a:spcBef>
              <a:defRPr/>
            </a:pPr>
            <a:r>
              <a:rPr lang="ro-RO" altLang="en-US" sz="900" dirty="0">
                <a:solidFill>
                  <a:srgbClr val="000000"/>
                </a:solidFill>
              </a:rPr>
              <a:t>33 lista de sarcini corective</a:t>
            </a:r>
          </a:p>
          <a:p>
            <a:pPr marL="1314450" lvl="2" indent="-171450">
              <a:spcBef>
                <a:spcPct val="0"/>
              </a:spcBef>
              <a:defRPr/>
            </a:pPr>
            <a:endParaRPr lang="ro-RO" altLang="en-US" sz="900" dirty="0">
              <a:solidFill>
                <a:srgbClr val="000000"/>
              </a:solidFill>
            </a:endParaRPr>
          </a:p>
          <a:p>
            <a:pPr marL="285750" indent="-285750">
              <a:spcBef>
                <a:spcPct val="0"/>
              </a:spcBef>
              <a:buFont typeface="Arial" panose="020B0604020202020204" pitchFamily="34" charset="0"/>
              <a:buChar char="•"/>
              <a:defRPr/>
            </a:pPr>
            <a:r>
              <a:rPr lang="ro-RO" altLang="en-US" sz="900" b="0" dirty="0">
                <a:solidFill>
                  <a:srgbClr val="000000"/>
                </a:solidFill>
                <a:cs typeface="Arial" pitchFamily="34" charset="0"/>
              </a:rPr>
              <a:t>lucrari corective fara liste de activitati, conform specialitati de mai sus (in caz ca nu au fost prevazute pana la data incheierii contractului, cu mentiunea ca pot face obiectul unui act aditional daca partile convin acestui lucru).</a:t>
            </a:r>
          </a:p>
          <a:p>
            <a:pPr marL="285750" indent="-285750">
              <a:spcBef>
                <a:spcPct val="0"/>
              </a:spcBef>
              <a:buFont typeface="Arial" panose="020B0604020202020204" pitchFamily="34" charset="0"/>
              <a:buChar char="•"/>
              <a:defRPr/>
            </a:pPr>
            <a:endParaRPr lang="ro-RO" altLang="en-US" sz="900" b="0" dirty="0">
              <a:solidFill>
                <a:srgbClr val="000000"/>
              </a:solidFill>
              <a:cs typeface="Arial" pitchFamily="34" charset="0"/>
            </a:endParaRPr>
          </a:p>
          <a:p>
            <a:pPr>
              <a:spcBef>
                <a:spcPct val="0"/>
              </a:spcBef>
              <a:buNone/>
              <a:defRPr/>
            </a:pPr>
            <a:r>
              <a:rPr lang="ro-RO" altLang="en-US" sz="900" b="0" dirty="0">
                <a:solidFill>
                  <a:srgbClr val="000000"/>
                </a:solidFill>
                <a:cs typeface="Arial" pitchFamily="34" charset="0"/>
              </a:rPr>
              <a:t>3.1.1. Lucrarile corective fara liste de activitati vor fi platite conform contractului (pret negociat om/ora)</a:t>
            </a:r>
          </a:p>
          <a:p>
            <a:pPr marL="285750" indent="-285750">
              <a:spcBef>
                <a:spcPct val="0"/>
              </a:spcBef>
              <a:buFont typeface="Arial" panose="020B0604020202020204" pitchFamily="34" charset="0"/>
              <a:buChar char="•"/>
              <a:defRPr/>
            </a:pPr>
            <a:endParaRPr lang="ro-RO" altLang="en-US" sz="900" b="0" dirty="0">
              <a:solidFill>
                <a:srgbClr val="000000"/>
              </a:solidFill>
              <a:cs typeface="Arial" pitchFamily="34" charset="0"/>
            </a:endParaRPr>
          </a:p>
          <a:p>
            <a:pPr marL="285750" indent="-285750">
              <a:spcBef>
                <a:spcPct val="0"/>
              </a:spcBef>
              <a:buFont typeface="Arial" panose="020B0604020202020204" pitchFamily="34" charset="0"/>
              <a:buChar char="•"/>
              <a:defRPr/>
            </a:pPr>
            <a:endParaRPr lang="ro-RO" altLang="en-US" sz="900" b="0" dirty="0">
              <a:solidFill>
                <a:srgbClr val="000000"/>
              </a:solidFill>
              <a:cs typeface="Arial" pitchFamily="34" charset="0"/>
            </a:endParaRPr>
          </a:p>
          <a:p>
            <a:pPr>
              <a:spcBef>
                <a:spcPct val="0"/>
              </a:spcBef>
              <a:buNone/>
              <a:defRPr/>
            </a:pPr>
            <a:r>
              <a:rPr lang="ro-RO" altLang="en-US" sz="900" b="0" dirty="0">
                <a:solidFill>
                  <a:srgbClr val="000000"/>
                </a:solidFill>
                <a:cs typeface="Arial" pitchFamily="34" charset="0"/>
              </a:rPr>
              <a:t>3.1.2. In vederea  indeplinirii conditiilor de progres ale contractului, contractorul are obligatia sa modifice activitatile din pachetele de lucru preventive si corective in scopul imbunatatirii planului de mentenanta, cu validarea beneficiarului in baza rapoartelor de interventii.</a:t>
            </a:r>
          </a:p>
          <a:p>
            <a:pPr eaLnBrk="1" hangingPunct="1">
              <a:spcBef>
                <a:spcPct val="0"/>
              </a:spcBef>
              <a:buNone/>
            </a:pPr>
            <a:endParaRPr lang="ro-RO" altLang="en-US" sz="900" dirty="0">
              <a:solidFill>
                <a:srgbClr val="000000"/>
              </a:solidFill>
              <a:cs typeface="Arial" panose="020B0604020202020204" pitchFamily="34" charset="0"/>
            </a:endParaRPr>
          </a:p>
          <a:p>
            <a:pPr eaLnBrk="1" hangingPunct="1">
              <a:spcBef>
                <a:spcPct val="0"/>
              </a:spcBef>
              <a:buNone/>
            </a:pPr>
            <a:endParaRPr lang="en-US" altLang="en-US" sz="900"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3824142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hidden="1">
            <a:extLst>
              <a:ext uri="{FF2B5EF4-FFF2-40B4-BE49-F238E27FC236}">
                <a16:creationId xmlns:a16="http://schemas.microsoft.com/office/drawing/2014/main" id="{C3CE311A-99F8-4FDA-827F-EE977E407862}"/>
              </a:ext>
            </a:extLst>
          </p:cNvPr>
          <p:cNvGraphicFramePr>
            <a:graphicFrameLocks noChangeAspect="1"/>
          </p:cNvGraphicFramePr>
          <p:nvPr>
            <p:custDataLst>
              <p:tags r:id="rId1"/>
            </p:custDataLst>
            <p:extLst>
              <p:ext uri="{D42A27DB-BD31-4B8C-83A1-F6EECF244321}">
                <p14:modId xmlns:p14="http://schemas.microsoft.com/office/powerpoint/2010/main" val="3148334689"/>
              </p:ext>
            </p:extLst>
          </p:nvPr>
        </p:nvGraphicFramePr>
        <p:xfrm>
          <a:off x="1142736" y="0"/>
          <a:ext cx="119099" cy="119099"/>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194" name="Object 2" hidden="1">
                        <a:extLst>
                          <a:ext uri="{FF2B5EF4-FFF2-40B4-BE49-F238E27FC236}">
                            <a16:creationId xmlns:a16="http://schemas.microsoft.com/office/drawing/2014/main" id="{C3CE311A-99F8-4FDA-827F-EE977E407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736" y="0"/>
                        <a:ext cx="119099" cy="119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5" name="Rectangle 3" hidden="1">
            <a:extLst>
              <a:ext uri="{FF2B5EF4-FFF2-40B4-BE49-F238E27FC236}">
                <a16:creationId xmlns:a16="http://schemas.microsoft.com/office/drawing/2014/main" id="{5FE6B99E-D753-4CEF-B4C9-9700E7FDBD9A}"/>
              </a:ext>
            </a:extLst>
          </p:cNvPr>
          <p:cNvSpPr>
            <a:spLocks noChangeArrowheads="1"/>
          </p:cNvSpPr>
          <p:nvPr>
            <p:custDataLst>
              <p:tags r:id="rId2"/>
            </p:custDataLst>
          </p:nvPr>
        </p:nvSpPr>
        <p:spPr bwMode="auto">
          <a:xfrm>
            <a:off x="1142736" y="0"/>
            <a:ext cx="119099" cy="119099"/>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2813">
              <a:spcBef>
                <a:spcPct val="20000"/>
              </a:spcBef>
              <a:buClr>
                <a:schemeClr val="tx2"/>
              </a:buClr>
              <a:buChar char="•"/>
              <a:defRPr sz="2200">
                <a:solidFill>
                  <a:schemeClr val="tx1"/>
                </a:solidFill>
                <a:latin typeface="Arial" panose="020B0604020202020204" pitchFamily="34" charset="0"/>
              </a:defRPr>
            </a:lvl1pPr>
            <a:lvl2pPr marL="742950" indent="-285750" defTabSz="912813">
              <a:spcBef>
                <a:spcPct val="20000"/>
              </a:spcBef>
              <a:buClr>
                <a:schemeClr val="tx2"/>
              </a:buClr>
              <a:buChar char="–"/>
              <a:defRPr sz="2200">
                <a:solidFill>
                  <a:schemeClr val="tx1"/>
                </a:solidFill>
                <a:latin typeface="Arial" panose="020B0604020202020204" pitchFamily="34" charset="0"/>
              </a:defRPr>
            </a:lvl2pPr>
            <a:lvl3pPr marL="1143000" indent="-228600" defTabSz="912813">
              <a:spcBef>
                <a:spcPct val="20000"/>
              </a:spcBef>
              <a:buClr>
                <a:schemeClr val="tx2"/>
              </a:buClr>
              <a:buChar char="•"/>
              <a:defRPr>
                <a:solidFill>
                  <a:schemeClr val="tx1"/>
                </a:solidFill>
                <a:latin typeface="Arial" panose="020B0604020202020204" pitchFamily="34" charset="0"/>
              </a:defRPr>
            </a:lvl3pPr>
            <a:lvl4pPr marL="1600200" indent="-228600" defTabSz="912813">
              <a:spcBef>
                <a:spcPct val="20000"/>
              </a:spcBef>
              <a:buClr>
                <a:schemeClr val="tx2"/>
              </a:buClr>
              <a:buChar char="–"/>
              <a:defRPr>
                <a:solidFill>
                  <a:schemeClr val="tx1"/>
                </a:solidFill>
                <a:latin typeface="Arial" panose="020B0604020202020204" pitchFamily="34" charset="0"/>
              </a:defRPr>
            </a:lvl4pPr>
            <a:lvl5pPr marL="2057400" indent="-228600" defTabSz="912813">
              <a:spcBef>
                <a:spcPct val="20000"/>
              </a:spcBef>
              <a:buClr>
                <a:schemeClr val="tx2"/>
              </a:buClr>
              <a:buChar char="»"/>
              <a:defRPr>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eaLnBrk="1" hangingPunct="1">
              <a:spcBef>
                <a:spcPct val="0"/>
              </a:spcBef>
              <a:buClrTx/>
              <a:buFontTx/>
              <a:buNone/>
            </a:pPr>
            <a:endParaRPr lang="ro-RO" altLang="en-US" sz="900">
              <a:cs typeface="Arial" panose="020B0604020202020204" pitchFamily="34" charset="0"/>
            </a:endParaRPr>
          </a:p>
        </p:txBody>
      </p:sp>
      <p:sp>
        <p:nvSpPr>
          <p:cNvPr id="8" name="Slide Number Placeholder 3">
            <a:extLst>
              <a:ext uri="{FF2B5EF4-FFF2-40B4-BE49-F238E27FC236}">
                <a16:creationId xmlns:a16="http://schemas.microsoft.com/office/drawing/2014/main" id="{FFA822AE-3B54-4F1B-A943-2C3008A946C8}"/>
              </a:ext>
            </a:extLst>
          </p:cNvPr>
          <p:cNvSpPr>
            <a:spLocks noGrp="1"/>
          </p:cNvSpPr>
          <p:nvPr>
            <p:ph type="sldNum" sz="quarter" idx="4"/>
          </p:nvPr>
        </p:nvSpPr>
        <p:spPr>
          <a:xfrm>
            <a:off x="340711" y="4766505"/>
            <a:ext cx="167668" cy="162051"/>
          </a:xfrm>
        </p:spPr>
        <p:txBody>
          <a:bodyPr/>
          <a:lstStyle/>
          <a:p>
            <a:fld id="{CE1B70CE-F4BC-4B6F-A663-B479B5E51611}" type="slidenum">
              <a:rPr lang="en-AU" smtClean="0"/>
              <a:pPr/>
              <a:t>5</a:t>
            </a:fld>
            <a:endParaRPr lang="en-AU" dirty="0"/>
          </a:p>
        </p:txBody>
      </p:sp>
      <p:sp>
        <p:nvSpPr>
          <p:cNvPr id="9" name="Footer Placeholder 4">
            <a:extLst>
              <a:ext uri="{FF2B5EF4-FFF2-40B4-BE49-F238E27FC236}">
                <a16:creationId xmlns:a16="http://schemas.microsoft.com/office/drawing/2014/main" id="{46B162D0-49BA-4130-BC1B-FD89E9DAAEF8}"/>
              </a:ext>
            </a:extLst>
          </p:cNvPr>
          <p:cNvSpPr>
            <a:spLocks noGrp="1"/>
          </p:cNvSpPr>
          <p:nvPr>
            <p:ph type="ftr" sz="quarter" idx="3"/>
          </p:nvPr>
        </p:nvSpPr>
        <p:spPr>
          <a:xfrm>
            <a:off x="508379" y="4766505"/>
            <a:ext cx="5072527" cy="313293"/>
          </a:xfrm>
        </p:spPr>
        <p:txBody>
          <a:bodyPr/>
          <a:lstStyle/>
          <a:p>
            <a:r>
              <a:rPr lang="en-GB" dirty="0"/>
              <a:t>| </a:t>
            </a:r>
            <a:r>
              <a:rPr lang="en-US" altLang="en-US" dirty="0"/>
              <a:t>CERERE TEHNICA </a:t>
            </a:r>
            <a:r>
              <a:rPr lang="en-GB" dirty="0"/>
              <a:t>. </a:t>
            </a:r>
            <a:r>
              <a:rPr lang="fr-FR" altLang="en-US" dirty="0" err="1"/>
              <a:t>Contract</a:t>
            </a:r>
            <a:r>
              <a:rPr lang="fr-FR" altLang="en-US" dirty="0"/>
              <a:t> </a:t>
            </a:r>
            <a:r>
              <a:rPr lang="fr-FR" altLang="en-US" dirty="0" err="1"/>
              <a:t>mentenanta</a:t>
            </a:r>
            <a:r>
              <a:rPr lang="fr-FR" altLang="en-US" dirty="0"/>
              <a:t> </a:t>
            </a:r>
            <a:r>
              <a:rPr lang="fr-FR" altLang="en-US" dirty="0" err="1"/>
              <a:t>pe</a:t>
            </a:r>
            <a:r>
              <a:rPr lang="fr-FR" altLang="en-US" dirty="0"/>
              <a:t> </a:t>
            </a:r>
            <a:r>
              <a:rPr lang="fr-FR" altLang="en-US" dirty="0" err="1"/>
              <a:t>activitati</a:t>
            </a:r>
            <a:r>
              <a:rPr lang="fr-FR" altLang="en-US" dirty="0"/>
              <a:t> – </a:t>
            </a:r>
            <a:r>
              <a:rPr lang="en-US" altLang="en-US" dirty="0"/>
              <a:t>OLD/TC – </a:t>
            </a:r>
            <a:r>
              <a:rPr lang="en-US" altLang="en-US" dirty="0" err="1"/>
              <a:t>Mecanic</a:t>
            </a:r>
            <a:r>
              <a:rPr lang="en-US" altLang="en-US" dirty="0"/>
              <a:t>, Electric.</a:t>
            </a:r>
            <a:endParaRPr lang="en-AU" dirty="0"/>
          </a:p>
          <a:p>
            <a:endParaRPr lang="en-AU" b="0" dirty="0"/>
          </a:p>
        </p:txBody>
      </p:sp>
      <p:sp>
        <p:nvSpPr>
          <p:cNvPr id="10" name="Date Placeholder 5">
            <a:extLst>
              <a:ext uri="{FF2B5EF4-FFF2-40B4-BE49-F238E27FC236}">
                <a16:creationId xmlns:a16="http://schemas.microsoft.com/office/drawing/2014/main" id="{AE1E799B-E699-4063-AA9E-6A206E8F0890}"/>
              </a:ext>
            </a:extLst>
          </p:cNvPr>
          <p:cNvSpPr>
            <a:spLocks noGrp="1"/>
          </p:cNvSpPr>
          <p:nvPr>
            <p:ph type="dt" sz="half" idx="2"/>
          </p:nvPr>
        </p:nvSpPr>
        <p:spPr>
          <a:xfrm>
            <a:off x="7138079" y="4752000"/>
            <a:ext cx="1692635" cy="273050"/>
          </a:xfrm>
        </p:spPr>
        <p:txBody>
          <a:bodyPr/>
          <a:lstStyle/>
          <a:p>
            <a:r>
              <a:rPr lang="en-US" dirty="0"/>
              <a:t>Business unit</a:t>
            </a:r>
            <a:endParaRPr lang="en-AU" dirty="0"/>
          </a:p>
        </p:txBody>
      </p:sp>
      <p:sp>
        <p:nvSpPr>
          <p:cNvPr id="13" name="Text Box 4">
            <a:extLst>
              <a:ext uri="{FF2B5EF4-FFF2-40B4-BE49-F238E27FC236}">
                <a16:creationId xmlns:a16="http://schemas.microsoft.com/office/drawing/2014/main" id="{BF519A99-16CB-4B26-95BE-02A2CCA9FFB7}"/>
              </a:ext>
            </a:extLst>
          </p:cNvPr>
          <p:cNvSpPr txBox="1">
            <a:spLocks noChangeArrowheads="1"/>
          </p:cNvSpPr>
          <p:nvPr/>
        </p:nvSpPr>
        <p:spPr bwMode="auto">
          <a:xfrm>
            <a:off x="251150" y="233717"/>
            <a:ext cx="653311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2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ClrTx/>
              <a:buFontTx/>
              <a:buNone/>
            </a:pPr>
            <a:r>
              <a:rPr lang="en-US" altLang="en-US" sz="1500" b="1" dirty="0" err="1">
                <a:solidFill>
                  <a:schemeClr val="tx2"/>
                </a:solidFill>
              </a:rPr>
              <a:t>Anexa</a:t>
            </a:r>
            <a:r>
              <a:rPr lang="en-US" altLang="en-US" sz="1500" b="1" dirty="0">
                <a:solidFill>
                  <a:schemeClr val="tx2"/>
                </a:solidFill>
              </a:rPr>
              <a:t> nr.1 -  PACHETE DE LUCRU CU ACTIVITATI</a:t>
            </a:r>
            <a:endParaRPr lang="en-US" altLang="en-US" sz="1500" dirty="0">
              <a:solidFill>
                <a:schemeClr val="tx2"/>
              </a:solidFill>
            </a:endParaRPr>
          </a:p>
        </p:txBody>
      </p:sp>
      <p:sp>
        <p:nvSpPr>
          <p:cNvPr id="14" name="Text Box 8">
            <a:extLst>
              <a:ext uri="{FF2B5EF4-FFF2-40B4-BE49-F238E27FC236}">
                <a16:creationId xmlns:a16="http://schemas.microsoft.com/office/drawing/2014/main" id="{E3790404-E2BA-46C0-8E4A-F9C5C837209D}"/>
              </a:ext>
            </a:extLst>
          </p:cNvPr>
          <p:cNvSpPr txBox="1">
            <a:spLocks noChangeArrowheads="1"/>
          </p:cNvSpPr>
          <p:nvPr/>
        </p:nvSpPr>
        <p:spPr bwMode="auto">
          <a:xfrm>
            <a:off x="251150" y="860967"/>
            <a:ext cx="281806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2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None/>
              <a:defRPr/>
            </a:pPr>
            <a:r>
              <a:rPr lang="ro-RO" altLang="en-US" sz="900" b="1" dirty="0">
                <a:solidFill>
                  <a:srgbClr val="000000"/>
                </a:solidFill>
              </a:rPr>
              <a:t>Anexa nr.1 cuprinde liste de sarcini:</a:t>
            </a:r>
          </a:p>
          <a:p>
            <a:pPr>
              <a:spcBef>
                <a:spcPct val="0"/>
              </a:spcBef>
              <a:buFont typeface="Wingdings" panose="05000000000000000000" pitchFamily="2" charset="2"/>
              <a:buChar char="q"/>
              <a:defRPr/>
            </a:pPr>
            <a:endParaRPr lang="ro-RO" altLang="en-US" sz="900" dirty="0">
              <a:solidFill>
                <a:srgbClr val="000000"/>
              </a:solidFill>
            </a:endParaRPr>
          </a:p>
          <a:p>
            <a:pPr marL="171450" indent="-171450">
              <a:spcBef>
                <a:spcPct val="0"/>
              </a:spcBef>
              <a:defRPr/>
            </a:pPr>
            <a:r>
              <a:rPr lang="ro-RO" altLang="en-US" sz="900" b="1" dirty="0">
                <a:solidFill>
                  <a:srgbClr val="000000"/>
                </a:solidFill>
              </a:rPr>
              <a:t>Preventive</a:t>
            </a:r>
          </a:p>
          <a:p>
            <a:pPr marL="914400" lvl="1" indent="-171450">
              <a:spcBef>
                <a:spcPct val="0"/>
              </a:spcBef>
              <a:defRPr/>
            </a:pPr>
            <a:r>
              <a:rPr lang="ro-RO" altLang="en-US" sz="900" dirty="0">
                <a:solidFill>
                  <a:srgbClr val="000000"/>
                </a:solidFill>
              </a:rPr>
              <a:t>30 de activitati mecanic</a:t>
            </a:r>
          </a:p>
          <a:p>
            <a:pPr marL="914400" lvl="1" indent="-171450">
              <a:spcBef>
                <a:spcPct val="0"/>
              </a:spcBef>
              <a:defRPr/>
            </a:pPr>
            <a:r>
              <a:rPr lang="ro-RO" altLang="en-US" sz="900" dirty="0">
                <a:solidFill>
                  <a:srgbClr val="000000"/>
                </a:solidFill>
              </a:rPr>
              <a:t>29 de activitati electric</a:t>
            </a:r>
          </a:p>
          <a:p>
            <a:pPr marL="914400" lvl="1" indent="-171450">
              <a:spcBef>
                <a:spcPct val="0"/>
              </a:spcBef>
              <a:defRPr/>
            </a:pPr>
            <a:r>
              <a:rPr lang="ro-RO" altLang="en-US" sz="900" dirty="0">
                <a:solidFill>
                  <a:srgbClr val="000000"/>
                </a:solidFill>
              </a:rPr>
              <a:t>2 ungere</a:t>
            </a:r>
          </a:p>
          <a:p>
            <a:pPr marL="914400" lvl="1" indent="-171450">
              <a:spcBef>
                <a:spcPct val="0"/>
              </a:spcBef>
              <a:defRPr/>
            </a:pPr>
            <a:r>
              <a:rPr lang="ro-RO" altLang="en-US" sz="900" dirty="0">
                <a:solidFill>
                  <a:srgbClr val="000000"/>
                </a:solidFill>
              </a:rPr>
              <a:t>1 verificare cuplaj tambur</a:t>
            </a:r>
          </a:p>
          <a:p>
            <a:pPr marL="171450" indent="-171450">
              <a:spcBef>
                <a:spcPct val="0"/>
              </a:spcBef>
              <a:defRPr/>
            </a:pPr>
            <a:endParaRPr lang="ro-RO" altLang="en-US" sz="900" dirty="0">
              <a:solidFill>
                <a:srgbClr val="000000"/>
              </a:solidFill>
            </a:endParaRPr>
          </a:p>
          <a:p>
            <a:pPr marL="171450" indent="-171450">
              <a:spcBef>
                <a:spcPct val="0"/>
              </a:spcBef>
              <a:defRPr/>
            </a:pPr>
            <a:r>
              <a:rPr lang="ro-RO" altLang="en-US" sz="900" b="1" dirty="0">
                <a:solidFill>
                  <a:srgbClr val="000000"/>
                </a:solidFill>
              </a:rPr>
              <a:t>Corective</a:t>
            </a:r>
          </a:p>
          <a:p>
            <a:pPr marL="914400" lvl="1" indent="-171450">
              <a:spcBef>
                <a:spcPct val="0"/>
              </a:spcBef>
              <a:defRPr/>
            </a:pPr>
            <a:r>
              <a:rPr lang="ro-RO" altLang="en-US" sz="900" dirty="0">
                <a:solidFill>
                  <a:srgbClr val="000000"/>
                </a:solidFill>
              </a:rPr>
              <a:t>33 activitati corective</a:t>
            </a:r>
          </a:p>
        </p:txBody>
      </p:sp>
      <p:sp>
        <p:nvSpPr>
          <p:cNvPr id="15" name="Content Placeholder 2">
            <a:extLst>
              <a:ext uri="{FF2B5EF4-FFF2-40B4-BE49-F238E27FC236}">
                <a16:creationId xmlns:a16="http://schemas.microsoft.com/office/drawing/2014/main" id="{1753CD2B-A870-4B7B-89A8-9D90BEFCD93B}"/>
              </a:ext>
            </a:extLst>
          </p:cNvPr>
          <p:cNvSpPr txBox="1">
            <a:spLocks/>
          </p:cNvSpPr>
          <p:nvPr/>
        </p:nvSpPr>
        <p:spPr>
          <a:xfrm>
            <a:off x="220663" y="3551885"/>
            <a:ext cx="8834463" cy="968195"/>
          </a:xfrm>
          <a:prstGeom prst="rect">
            <a:avLst/>
          </a:prstGeom>
        </p:spPr>
        <p:txBody>
          <a:bodyPr vert="horz" lIns="0" tIns="0" rIns="0" bIns="0" rtlCol="0">
            <a:noAutofit/>
          </a:bodyPr>
          <a:lstStyle>
            <a:lvl1pPr marL="0" indent="0" algn="l" defTabSz="914400" rtl="0" eaLnBrk="1" latinLnBrk="0" hangingPunct="1">
              <a:lnSpc>
                <a:spcPts val="1800"/>
              </a:lnSpc>
              <a:spcBef>
                <a:spcPts val="0"/>
              </a:spcBef>
              <a:spcAft>
                <a:spcPts val="567"/>
              </a:spcAft>
              <a:buFont typeface="Arial" pitchFamily="34" charset="0"/>
              <a:buNone/>
              <a:defRPr sz="1500" b="1" kern="1200" baseline="0">
                <a:solidFill>
                  <a:schemeClr val="tx1"/>
                </a:solidFill>
                <a:latin typeface="+mj-lt"/>
                <a:ea typeface="+mn-ea"/>
                <a:cs typeface="Arial" pitchFamily="34" charset="0"/>
              </a:defRPr>
            </a:lvl1pPr>
            <a:lvl2pPr marL="0" indent="0" algn="l" defTabSz="914400" rtl="0" eaLnBrk="1" latinLnBrk="0" hangingPunct="1">
              <a:lnSpc>
                <a:spcPts val="1700"/>
              </a:lnSpc>
              <a:spcBef>
                <a:spcPts val="0"/>
              </a:spcBef>
              <a:spcAft>
                <a:spcPts val="567"/>
              </a:spcAft>
              <a:buClrTx/>
              <a:buSzPct val="100000"/>
              <a:buFontTx/>
              <a:buNone/>
              <a:defRPr sz="1500" kern="1200">
                <a:solidFill>
                  <a:schemeClr val="tx1"/>
                </a:solidFill>
                <a:latin typeface="+mn-lt"/>
                <a:ea typeface="+mn-ea"/>
                <a:cs typeface="Arial" pitchFamily="34" charset="0"/>
              </a:defRPr>
            </a:lvl2pPr>
            <a:lvl3pPr marL="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3pPr>
            <a:lvl4pPr marL="504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4pPr>
            <a:lvl5pPr marL="756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baseline="0">
                <a:solidFill>
                  <a:schemeClr val="tx1"/>
                </a:solidFill>
                <a:latin typeface="+mn-lt"/>
                <a:ea typeface="+mn-ea"/>
                <a:cs typeface="Arial" pitchFamily="34" charset="0"/>
              </a:defRPr>
            </a:lvl5pPr>
            <a:lvl6pPr marL="1008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6pPr>
            <a:lvl7pPr marL="1260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7pPr>
            <a:lvl8pPr marL="1512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8pPr>
            <a:lvl9pPr marL="1764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9pPr>
          </a:lstStyle>
          <a:p>
            <a:pPr>
              <a:spcBef>
                <a:spcPct val="0"/>
              </a:spcBef>
              <a:defRPr/>
            </a:pPr>
            <a:r>
              <a:rPr lang="en-US" altLang="en-US" sz="900" b="0" dirty="0">
                <a:solidFill>
                  <a:schemeClr val="tx2"/>
                </a:solidFill>
                <a:latin typeface="Arial" panose="020B0604020202020204" pitchFamily="34" charset="0"/>
              </a:rPr>
              <a:t>4.1.  </a:t>
            </a:r>
            <a:r>
              <a:rPr lang="ro-RO" altLang="en-US" sz="900" b="0" dirty="0">
                <a:solidFill>
                  <a:srgbClr val="000000"/>
                </a:solidFill>
                <a:latin typeface="Arial" panose="020B0604020202020204" pitchFamily="34" charset="0"/>
              </a:rPr>
              <a:t>Acest contract are o durata de 12 de luni, intra in vigoare incepand cu data semnarii de catre ambele parti.</a:t>
            </a:r>
          </a:p>
          <a:p>
            <a:pPr>
              <a:spcBef>
                <a:spcPct val="0"/>
              </a:spcBef>
              <a:defRPr/>
            </a:pPr>
            <a:r>
              <a:rPr lang="ro-RO" altLang="en-US" sz="900" b="0" dirty="0">
                <a:solidFill>
                  <a:schemeClr val="tx2"/>
                </a:solidFill>
                <a:latin typeface="Arial" panose="020B0604020202020204" pitchFamily="34" charset="0"/>
              </a:rPr>
              <a:t>4.2. </a:t>
            </a:r>
            <a:r>
              <a:rPr lang="ro-RO" altLang="en-US" sz="900" b="0" dirty="0">
                <a:solidFill>
                  <a:srgbClr val="000000"/>
                </a:solidFill>
                <a:latin typeface="Arial" panose="020B0604020202020204" pitchFamily="34" charset="0"/>
              </a:rPr>
              <a:t>Beneficiarul va avea dreptul sa rezilieze contractul inainte de termenul contractual, in cazul nerespectarii din vina exclusiva a contractorului, in mod repetat, a indicatorilor de performanta stabiliti in contract. In acest caz contractorul nu poate pretinde daune / interese ca urmare a rezilierii acestui contract.</a:t>
            </a:r>
          </a:p>
        </p:txBody>
      </p:sp>
      <p:sp>
        <p:nvSpPr>
          <p:cNvPr id="11" name="Text Placeholder 3">
            <a:extLst>
              <a:ext uri="{FF2B5EF4-FFF2-40B4-BE49-F238E27FC236}">
                <a16:creationId xmlns:a16="http://schemas.microsoft.com/office/drawing/2014/main" id="{A59AB59C-7E36-4499-9448-E78E6D5FE603}"/>
              </a:ext>
            </a:extLst>
          </p:cNvPr>
          <p:cNvSpPr txBox="1">
            <a:spLocks/>
          </p:cNvSpPr>
          <p:nvPr/>
        </p:nvSpPr>
        <p:spPr>
          <a:xfrm>
            <a:off x="4051343" y="858639"/>
            <a:ext cx="4762282" cy="2295821"/>
          </a:xfrm>
          <a:prstGeom prst="rect">
            <a:avLst/>
          </a:prstGeom>
        </p:spPr>
        <p:txBody>
          <a:bodyPr numCol="1"/>
          <a:lstStyle>
            <a:lvl1pPr marL="0" indent="0" algn="l" defTabSz="914400" rtl="0" eaLnBrk="1" latinLnBrk="0" hangingPunct="1">
              <a:lnSpc>
                <a:spcPts val="1800"/>
              </a:lnSpc>
              <a:spcBef>
                <a:spcPts val="0"/>
              </a:spcBef>
              <a:spcAft>
                <a:spcPts val="567"/>
              </a:spcAft>
              <a:buFont typeface="Arial" pitchFamily="34" charset="0"/>
              <a:buNone/>
              <a:defRPr sz="1500" b="1" kern="1200" baseline="0">
                <a:solidFill>
                  <a:schemeClr val="tx1"/>
                </a:solidFill>
                <a:latin typeface="+mj-lt"/>
                <a:ea typeface="+mn-ea"/>
                <a:cs typeface="Arial" pitchFamily="34" charset="0"/>
              </a:defRPr>
            </a:lvl1pPr>
            <a:lvl2pPr marL="0" indent="0" algn="l" defTabSz="914400" rtl="0" eaLnBrk="1" latinLnBrk="0" hangingPunct="1">
              <a:lnSpc>
                <a:spcPts val="1700"/>
              </a:lnSpc>
              <a:spcBef>
                <a:spcPts val="0"/>
              </a:spcBef>
              <a:spcAft>
                <a:spcPts val="567"/>
              </a:spcAft>
              <a:buClrTx/>
              <a:buSzPct val="100000"/>
              <a:buFontTx/>
              <a:buNone/>
              <a:defRPr sz="1500" kern="1200">
                <a:solidFill>
                  <a:schemeClr val="tx1"/>
                </a:solidFill>
                <a:latin typeface="+mn-lt"/>
                <a:ea typeface="+mn-ea"/>
                <a:cs typeface="Arial" pitchFamily="34" charset="0"/>
              </a:defRPr>
            </a:lvl2pPr>
            <a:lvl3pPr marL="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3pPr>
            <a:lvl4pPr marL="504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4pPr>
            <a:lvl5pPr marL="756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baseline="0">
                <a:solidFill>
                  <a:schemeClr val="tx1"/>
                </a:solidFill>
                <a:latin typeface="+mn-lt"/>
                <a:ea typeface="+mn-ea"/>
                <a:cs typeface="Arial" pitchFamily="34" charset="0"/>
              </a:defRPr>
            </a:lvl5pPr>
            <a:lvl6pPr marL="1008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6pPr>
            <a:lvl7pPr marL="1260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7pPr>
            <a:lvl8pPr marL="1512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8pPr>
            <a:lvl9pPr marL="1764000" indent="-252000" algn="l" defTabSz="914400" rtl="0" eaLnBrk="1" latinLnBrk="0" hangingPunct="1">
              <a:lnSpc>
                <a:spcPts val="1700"/>
              </a:lnSpc>
              <a:spcBef>
                <a:spcPts val="0"/>
              </a:spcBef>
              <a:spcAft>
                <a:spcPts val="567"/>
              </a:spcAft>
              <a:buClrTx/>
              <a:buSzPct val="80000"/>
              <a:buFont typeface="Symbol" panose="05050102010706020507" pitchFamily="18" charset="2"/>
              <a:buChar char="·"/>
              <a:defRPr sz="1500" kern="1200">
                <a:solidFill>
                  <a:schemeClr val="tx1"/>
                </a:solidFill>
                <a:latin typeface="+mn-lt"/>
                <a:ea typeface="+mn-ea"/>
                <a:cs typeface="Arial" pitchFamily="34" charset="0"/>
              </a:defRPr>
            </a:lvl9pPr>
          </a:lstStyle>
          <a:p>
            <a:pPr>
              <a:lnSpc>
                <a:spcPct val="100000"/>
              </a:lnSpc>
              <a:spcBef>
                <a:spcPct val="0"/>
              </a:spcBef>
              <a:defRPr/>
            </a:pPr>
            <a:r>
              <a:rPr lang="ro-RO" altLang="en-US" sz="900" b="0" dirty="0">
                <a:solidFill>
                  <a:srgbClr val="000000"/>
                </a:solidFill>
                <a:latin typeface="Arial" panose="020B0604020202020204" pitchFamily="34" charset="0"/>
              </a:rPr>
              <a:t>Structura lucrarilor pe contract: </a:t>
            </a:r>
          </a:p>
          <a:p>
            <a:pPr marL="400050" indent="-174625">
              <a:lnSpc>
                <a:spcPct val="100000"/>
              </a:lnSpc>
              <a:spcBef>
                <a:spcPct val="0"/>
              </a:spcBef>
              <a:buFont typeface="Arial" pitchFamily="34" charset="0"/>
              <a:buChar char="•"/>
              <a:defRPr/>
            </a:pPr>
            <a:r>
              <a:rPr lang="ro-RO" altLang="en-US" sz="900" b="0" dirty="0">
                <a:solidFill>
                  <a:srgbClr val="000000"/>
                </a:solidFill>
                <a:latin typeface="Arial" panose="020B0604020202020204" pitchFamily="34" charset="0"/>
              </a:rPr>
              <a:t>preventive - </a:t>
            </a:r>
            <a:r>
              <a:rPr lang="en-US" altLang="en-US" sz="900" b="0" dirty="0">
                <a:solidFill>
                  <a:srgbClr val="000000"/>
                </a:solidFill>
                <a:latin typeface="Arial" panose="020B0604020202020204" pitchFamily="34" charset="0"/>
              </a:rPr>
              <a:t>8</a:t>
            </a:r>
            <a:r>
              <a:rPr lang="ro-RO" altLang="en-US" sz="900" b="0" dirty="0">
                <a:solidFill>
                  <a:srgbClr val="000000"/>
                </a:solidFill>
                <a:latin typeface="Arial" panose="020B0604020202020204" pitchFamily="34" charset="0"/>
              </a:rPr>
              <a:t>0% si corective - </a:t>
            </a:r>
            <a:r>
              <a:rPr lang="en-US" altLang="en-US" sz="900" b="0" dirty="0">
                <a:solidFill>
                  <a:srgbClr val="000000"/>
                </a:solidFill>
                <a:latin typeface="Arial" panose="020B0604020202020204" pitchFamily="34" charset="0"/>
              </a:rPr>
              <a:t>2</a:t>
            </a:r>
            <a:r>
              <a:rPr lang="ro-RO" altLang="en-US" sz="900" b="0" dirty="0">
                <a:solidFill>
                  <a:srgbClr val="000000"/>
                </a:solidFill>
                <a:latin typeface="Arial" panose="020B0604020202020204" pitchFamily="34" charset="0"/>
              </a:rPr>
              <a:t>0% </a:t>
            </a:r>
          </a:p>
          <a:p>
            <a:pPr>
              <a:lnSpc>
                <a:spcPct val="100000"/>
              </a:lnSpc>
              <a:spcBef>
                <a:spcPct val="0"/>
              </a:spcBef>
              <a:defRPr/>
            </a:pPr>
            <a:r>
              <a:rPr lang="ro-RO" altLang="en-US" sz="900" b="0" dirty="0">
                <a:solidFill>
                  <a:srgbClr val="000000"/>
                </a:solidFill>
                <a:latin typeface="Arial" panose="020B0604020202020204" pitchFamily="34" charset="0"/>
              </a:rPr>
              <a:t>Ore manopera:</a:t>
            </a:r>
          </a:p>
          <a:p>
            <a:pPr marL="400050" indent="-174625">
              <a:lnSpc>
                <a:spcPct val="100000"/>
              </a:lnSpc>
              <a:spcBef>
                <a:spcPct val="0"/>
              </a:spcBef>
              <a:buFont typeface="Arial" panose="020B0604020202020204" pitchFamily="34" charset="0"/>
              <a:buChar char="•"/>
              <a:defRPr/>
            </a:pPr>
            <a:r>
              <a:rPr lang="ro-RO" altLang="en-US" sz="900" b="0" dirty="0">
                <a:solidFill>
                  <a:srgbClr val="000000"/>
                </a:solidFill>
                <a:latin typeface="Arial" panose="020B0604020202020204" pitchFamily="34" charset="0"/>
              </a:rPr>
              <a:t>lucrari preventive: </a:t>
            </a:r>
            <a:r>
              <a:rPr lang="en-US" altLang="en-US" sz="900" b="0" dirty="0">
                <a:solidFill>
                  <a:srgbClr val="000000"/>
                </a:solidFill>
                <a:latin typeface="Arial" panose="020B0604020202020204" pitchFamily="34" charset="0"/>
              </a:rPr>
              <a:t>25</a:t>
            </a:r>
            <a:r>
              <a:rPr lang="ro-RO" altLang="en-US" sz="900" b="0" dirty="0">
                <a:solidFill>
                  <a:srgbClr val="000000"/>
                </a:solidFill>
                <a:latin typeface="Arial" panose="020B0604020202020204" pitchFamily="34" charset="0"/>
              </a:rPr>
              <a:t>.</a:t>
            </a:r>
            <a:r>
              <a:rPr lang="en-US" altLang="en-US" sz="900" b="0" dirty="0">
                <a:solidFill>
                  <a:srgbClr val="000000"/>
                </a:solidFill>
                <a:latin typeface="Arial" panose="020B0604020202020204" pitchFamily="34" charset="0"/>
              </a:rPr>
              <a:t>088</a:t>
            </a:r>
            <a:r>
              <a:rPr lang="ro-RO" altLang="en-US" sz="900" b="0" dirty="0">
                <a:solidFill>
                  <a:srgbClr val="000000"/>
                </a:solidFill>
                <a:latin typeface="Arial" panose="020B0604020202020204" pitchFamily="34" charset="0"/>
              </a:rPr>
              <a:t> ore</a:t>
            </a:r>
          </a:p>
          <a:p>
            <a:pPr marL="400050" indent="-174625">
              <a:lnSpc>
                <a:spcPct val="100000"/>
              </a:lnSpc>
              <a:spcBef>
                <a:spcPct val="0"/>
              </a:spcBef>
              <a:buFont typeface="Arial" panose="020B0604020202020204" pitchFamily="34" charset="0"/>
              <a:buChar char="•"/>
              <a:defRPr/>
            </a:pPr>
            <a:r>
              <a:rPr lang="ro-RO" altLang="en-US" sz="900" b="0" dirty="0">
                <a:solidFill>
                  <a:srgbClr val="000000"/>
                </a:solidFill>
                <a:latin typeface="Arial" panose="020B0604020202020204" pitchFamily="34" charset="0"/>
              </a:rPr>
              <a:t>lucrari corective: </a:t>
            </a:r>
            <a:r>
              <a:rPr lang="en-US" altLang="en-US" sz="900" b="0" dirty="0">
                <a:solidFill>
                  <a:srgbClr val="000000"/>
                </a:solidFill>
                <a:latin typeface="Arial" panose="020B0604020202020204" pitchFamily="34" charset="0"/>
              </a:rPr>
              <a:t>6.144</a:t>
            </a:r>
            <a:r>
              <a:rPr lang="ro-RO" altLang="en-US" sz="900" b="0" dirty="0">
                <a:solidFill>
                  <a:srgbClr val="000000"/>
                </a:solidFill>
                <a:latin typeface="Arial" panose="020B0604020202020204" pitchFamily="34" charset="0"/>
              </a:rPr>
              <a:t> ore</a:t>
            </a:r>
          </a:p>
          <a:p>
            <a:pPr marL="400050" indent="-174625">
              <a:lnSpc>
                <a:spcPct val="100000"/>
              </a:lnSpc>
              <a:spcBef>
                <a:spcPct val="0"/>
              </a:spcBef>
              <a:buFont typeface="Arial" panose="020B0604020202020204" pitchFamily="34" charset="0"/>
              <a:buChar char="•"/>
              <a:defRPr/>
            </a:pPr>
            <a:r>
              <a:rPr lang="ro-RO" altLang="en-US" sz="900" b="0" dirty="0">
                <a:solidFill>
                  <a:srgbClr val="000000"/>
                </a:solidFill>
                <a:latin typeface="Arial" panose="020B0604020202020204" pitchFamily="34" charset="0"/>
              </a:rPr>
              <a:t>total manopera (preventiv si corectiv): 3</a:t>
            </a:r>
            <a:r>
              <a:rPr lang="en-US" altLang="en-US" sz="900" b="0" dirty="0">
                <a:solidFill>
                  <a:srgbClr val="000000"/>
                </a:solidFill>
                <a:latin typeface="Arial" panose="020B0604020202020204" pitchFamily="34" charset="0"/>
              </a:rPr>
              <a:t>1</a:t>
            </a:r>
            <a:r>
              <a:rPr lang="ro-RO" altLang="en-US" sz="900" b="0" dirty="0">
                <a:solidFill>
                  <a:srgbClr val="000000"/>
                </a:solidFill>
                <a:latin typeface="Arial" panose="020B0604020202020204" pitchFamily="34" charset="0"/>
              </a:rPr>
              <a:t>.</a:t>
            </a:r>
            <a:r>
              <a:rPr lang="en-US" altLang="en-US" sz="900" b="0" dirty="0">
                <a:solidFill>
                  <a:srgbClr val="000000"/>
                </a:solidFill>
                <a:latin typeface="Arial" panose="020B0604020202020204" pitchFamily="34" charset="0"/>
              </a:rPr>
              <a:t>232</a:t>
            </a:r>
            <a:r>
              <a:rPr lang="ro-RO" altLang="en-US" sz="900" b="0" dirty="0">
                <a:solidFill>
                  <a:srgbClr val="000000"/>
                </a:solidFill>
                <a:latin typeface="Arial" panose="020B0604020202020204" pitchFamily="34" charset="0"/>
              </a:rPr>
              <a:t> ore</a:t>
            </a:r>
          </a:p>
          <a:p>
            <a:pPr>
              <a:lnSpc>
                <a:spcPct val="100000"/>
              </a:lnSpc>
              <a:spcBef>
                <a:spcPct val="0"/>
              </a:spcBef>
              <a:defRPr/>
            </a:pPr>
            <a:r>
              <a:rPr lang="ro-RO" altLang="en-US" sz="900" b="0" dirty="0">
                <a:solidFill>
                  <a:srgbClr val="000000"/>
                </a:solidFill>
                <a:latin typeface="Arial" panose="020B0604020202020204" pitchFamily="34" charset="0"/>
              </a:rPr>
              <a:t>Ore suplimentare (maxim 10%): 3</a:t>
            </a:r>
            <a:r>
              <a:rPr lang="en-US" altLang="en-US" sz="900" b="0" dirty="0">
                <a:solidFill>
                  <a:srgbClr val="000000"/>
                </a:solidFill>
                <a:latin typeface="Arial" panose="020B0604020202020204" pitchFamily="34" charset="0"/>
              </a:rPr>
              <a:t>.123</a:t>
            </a:r>
            <a:r>
              <a:rPr lang="ro-RO" altLang="en-US" sz="900" b="0" dirty="0">
                <a:solidFill>
                  <a:srgbClr val="000000"/>
                </a:solidFill>
                <a:latin typeface="Arial" panose="020B0604020202020204" pitchFamily="34" charset="0"/>
              </a:rPr>
              <a:t> ore</a:t>
            </a:r>
          </a:p>
          <a:p>
            <a:pPr>
              <a:lnSpc>
                <a:spcPct val="100000"/>
              </a:lnSpc>
              <a:spcBef>
                <a:spcPct val="0"/>
              </a:spcBef>
              <a:defRPr/>
            </a:pPr>
            <a:r>
              <a:rPr lang="ro-RO" altLang="en-US" sz="900" b="0" dirty="0">
                <a:solidFill>
                  <a:srgbClr val="000000"/>
                </a:solidFill>
                <a:latin typeface="Arial" panose="020B0604020202020204" pitchFamily="34" charset="0"/>
              </a:rPr>
              <a:t>Total ore manopera (preventiv + corectiv + suplimentar) = 3</a:t>
            </a:r>
            <a:r>
              <a:rPr lang="en-US" altLang="en-US" sz="900" b="0" dirty="0">
                <a:solidFill>
                  <a:srgbClr val="000000"/>
                </a:solidFill>
                <a:latin typeface="Arial" panose="020B0604020202020204" pitchFamily="34" charset="0"/>
              </a:rPr>
              <a:t>4</a:t>
            </a:r>
            <a:r>
              <a:rPr lang="ro-RO" altLang="en-US" sz="900" b="0" dirty="0">
                <a:solidFill>
                  <a:srgbClr val="000000"/>
                </a:solidFill>
                <a:latin typeface="Arial" panose="020B0604020202020204" pitchFamily="34" charset="0"/>
              </a:rPr>
              <a:t>.</a:t>
            </a:r>
            <a:r>
              <a:rPr lang="en-US" altLang="en-US" sz="900" b="0" dirty="0">
                <a:solidFill>
                  <a:srgbClr val="000000"/>
                </a:solidFill>
                <a:latin typeface="Arial" panose="020B0604020202020204" pitchFamily="34" charset="0"/>
              </a:rPr>
              <a:t>355</a:t>
            </a:r>
            <a:r>
              <a:rPr lang="ro-RO" altLang="en-US" sz="900" b="0" dirty="0">
                <a:solidFill>
                  <a:srgbClr val="000000"/>
                </a:solidFill>
                <a:latin typeface="Arial" panose="020B0604020202020204" pitchFamily="34" charset="0"/>
              </a:rPr>
              <a:t> ore</a:t>
            </a:r>
          </a:p>
          <a:p>
            <a:pPr>
              <a:lnSpc>
                <a:spcPct val="100000"/>
              </a:lnSpc>
              <a:spcBef>
                <a:spcPct val="0"/>
              </a:spcBef>
              <a:defRPr/>
            </a:pPr>
            <a:endParaRPr lang="ro-RO" altLang="en-US" sz="900" b="0" dirty="0">
              <a:solidFill>
                <a:srgbClr val="000000"/>
              </a:solidFill>
              <a:latin typeface="Arial" panose="020B0604020202020204" pitchFamily="34" charset="0"/>
            </a:endParaRPr>
          </a:p>
          <a:p>
            <a:pPr>
              <a:lnSpc>
                <a:spcPct val="100000"/>
              </a:lnSpc>
              <a:spcBef>
                <a:spcPct val="0"/>
              </a:spcBef>
              <a:defRPr/>
            </a:pPr>
            <a:r>
              <a:rPr lang="ro-RO" altLang="en-US" sz="900" b="0" dirty="0">
                <a:solidFill>
                  <a:srgbClr val="000000"/>
                </a:solidFill>
                <a:latin typeface="Arial" panose="020B0604020202020204" pitchFamily="34" charset="0"/>
              </a:rPr>
              <a:t>Structura ore manopera anual: 1</a:t>
            </a:r>
            <a:r>
              <a:rPr lang="en-US" altLang="en-US" sz="900" b="0" dirty="0">
                <a:solidFill>
                  <a:srgbClr val="000000"/>
                </a:solidFill>
                <a:latin typeface="Arial" panose="020B0604020202020204" pitchFamily="34" charset="0"/>
              </a:rPr>
              <a:t>6</a:t>
            </a:r>
            <a:r>
              <a:rPr lang="ro-RO" altLang="en-US" sz="900" b="0" dirty="0">
                <a:solidFill>
                  <a:srgbClr val="000000"/>
                </a:solidFill>
                <a:latin typeface="Arial" panose="020B0604020202020204" pitchFamily="34" charset="0"/>
              </a:rPr>
              <a:t> FTE x 8 ore x 2</a:t>
            </a:r>
            <a:r>
              <a:rPr lang="en-US" altLang="en-US" sz="900" b="0" dirty="0">
                <a:solidFill>
                  <a:srgbClr val="000000"/>
                </a:solidFill>
                <a:latin typeface="Arial" panose="020B0604020202020204" pitchFamily="34" charset="0"/>
              </a:rPr>
              <a:t>1</a:t>
            </a:r>
            <a:r>
              <a:rPr lang="ro-RO" altLang="en-US" sz="900" b="0" dirty="0">
                <a:solidFill>
                  <a:srgbClr val="000000"/>
                </a:solidFill>
                <a:latin typeface="Arial" panose="020B0604020202020204" pitchFamily="34" charset="0"/>
              </a:rPr>
              <a:t> zile x 12 luni = </a:t>
            </a:r>
            <a:r>
              <a:rPr lang="ro-RO" sz="900" b="0" i="0" u="none" strike="noStrike" dirty="0">
                <a:effectLst/>
                <a:latin typeface="Arial" panose="020B0604020202020204" pitchFamily="34" charset="0"/>
              </a:rPr>
              <a:t>3</a:t>
            </a:r>
            <a:r>
              <a:rPr lang="en-US" sz="900" b="0" i="0" u="none" strike="noStrike" dirty="0">
                <a:effectLst/>
                <a:latin typeface="Arial" panose="020B0604020202020204" pitchFamily="34" charset="0"/>
              </a:rPr>
              <a:t>2</a:t>
            </a:r>
            <a:r>
              <a:rPr lang="ro-RO" sz="900" b="0" i="0" u="none" strike="noStrike" dirty="0">
                <a:effectLst/>
                <a:latin typeface="Arial" panose="020B0604020202020204" pitchFamily="34" charset="0"/>
              </a:rPr>
              <a:t>.</a:t>
            </a:r>
            <a:r>
              <a:rPr lang="en-US" sz="900" b="0" i="0" u="none" strike="noStrike" dirty="0">
                <a:effectLst/>
                <a:latin typeface="Arial" panose="020B0604020202020204" pitchFamily="34" charset="0"/>
              </a:rPr>
              <a:t>256</a:t>
            </a:r>
            <a:r>
              <a:rPr lang="ro-RO" sz="900" b="0" i="0" u="none" strike="noStrike" dirty="0">
                <a:effectLst/>
                <a:latin typeface="Arial" panose="020B0604020202020204" pitchFamily="34" charset="0"/>
              </a:rPr>
              <a:t> ore</a:t>
            </a:r>
          </a:p>
          <a:p>
            <a:pPr>
              <a:lnSpc>
                <a:spcPct val="100000"/>
              </a:lnSpc>
              <a:spcBef>
                <a:spcPct val="0"/>
              </a:spcBef>
              <a:defRPr/>
            </a:pPr>
            <a:r>
              <a:rPr lang="ro-RO" sz="900" b="0" dirty="0">
                <a:latin typeface="Arial" panose="020B0604020202020204" pitchFamily="34" charset="0"/>
              </a:rPr>
              <a:t>Structura ore manopera lunar: 1</a:t>
            </a:r>
            <a:r>
              <a:rPr lang="en-US" sz="900" b="0" dirty="0">
                <a:latin typeface="Arial" panose="020B0604020202020204" pitchFamily="34" charset="0"/>
              </a:rPr>
              <a:t>6</a:t>
            </a:r>
            <a:r>
              <a:rPr lang="ro-RO" sz="900" b="0" dirty="0">
                <a:latin typeface="Arial" panose="020B0604020202020204" pitchFamily="34" charset="0"/>
              </a:rPr>
              <a:t> FTE x 8 ore x 2</a:t>
            </a:r>
            <a:r>
              <a:rPr lang="en-US" sz="900" b="0" dirty="0">
                <a:latin typeface="Arial" panose="020B0604020202020204" pitchFamily="34" charset="0"/>
              </a:rPr>
              <a:t>1</a:t>
            </a:r>
            <a:r>
              <a:rPr lang="ro-RO" sz="900" b="0" dirty="0">
                <a:latin typeface="Arial" panose="020B0604020202020204" pitchFamily="34" charset="0"/>
              </a:rPr>
              <a:t> zile = 2.</a:t>
            </a:r>
            <a:r>
              <a:rPr lang="en-US" sz="900" b="0" dirty="0">
                <a:latin typeface="Arial" panose="020B0604020202020204" pitchFamily="34" charset="0"/>
              </a:rPr>
              <a:t>688</a:t>
            </a:r>
            <a:r>
              <a:rPr lang="ro-RO" sz="900" b="0" dirty="0">
                <a:latin typeface="Arial" panose="020B0604020202020204" pitchFamily="34" charset="0"/>
              </a:rPr>
              <a:t> ore</a:t>
            </a:r>
            <a:r>
              <a:rPr lang="ro-RO" sz="900" b="0" dirty="0"/>
              <a:t> </a:t>
            </a:r>
            <a:r>
              <a:rPr lang="ro-RO" altLang="en-US" sz="900" b="0" dirty="0">
                <a:solidFill>
                  <a:srgbClr val="000000"/>
                </a:solidFill>
                <a:latin typeface="Arial" panose="020B0604020202020204" pitchFamily="34" charset="0"/>
              </a:rPr>
              <a:t> </a:t>
            </a:r>
            <a:r>
              <a:rPr lang="it-IT" altLang="en-US" sz="900" b="0" dirty="0">
                <a:solidFill>
                  <a:srgbClr val="000000"/>
                </a:solidFill>
                <a:latin typeface="Arial" panose="020B0604020202020204" pitchFamily="34" charset="0"/>
              </a:rPr>
              <a:t> </a:t>
            </a:r>
            <a:endParaRPr lang="ro-RO" altLang="en-US" sz="900" b="0" dirty="0">
              <a:solidFill>
                <a:srgbClr val="000000"/>
              </a:solidFill>
              <a:latin typeface="Arial" panose="020B0604020202020204" pitchFamily="34" charset="0"/>
              <a:sym typeface="Wingdings" panose="05000000000000000000" pitchFamily="2" charset="2"/>
            </a:endParaRPr>
          </a:p>
          <a:p>
            <a:pPr marL="112712">
              <a:lnSpc>
                <a:spcPct val="100000"/>
              </a:lnSpc>
              <a:spcBef>
                <a:spcPct val="0"/>
              </a:spcBef>
              <a:defRPr/>
            </a:pPr>
            <a:endParaRPr lang="en-US" altLang="en-US" sz="900" b="0" dirty="0">
              <a:solidFill>
                <a:srgbClr val="000000"/>
              </a:solidFill>
              <a:sym typeface="Wingdings" panose="05000000000000000000" pitchFamily="2" charset="2"/>
            </a:endParaRPr>
          </a:p>
          <a:p>
            <a:pPr marL="285750" indent="-173038">
              <a:lnSpc>
                <a:spcPct val="100000"/>
              </a:lnSpc>
              <a:spcBef>
                <a:spcPct val="0"/>
              </a:spcBef>
              <a:buFont typeface="Arial" pitchFamily="34" charset="0"/>
              <a:buChar char="•"/>
              <a:defRPr/>
            </a:pPr>
            <a:endParaRPr lang="en-US" altLang="en-US" sz="900" b="0" dirty="0">
              <a:solidFill>
                <a:srgbClr val="000000"/>
              </a:solidFill>
              <a:sym typeface="Wingdings" panose="05000000000000000000" pitchFamily="2" charset="2"/>
            </a:endParaRPr>
          </a:p>
          <a:p>
            <a:pPr marL="285750" indent="-173038">
              <a:lnSpc>
                <a:spcPct val="100000"/>
              </a:lnSpc>
              <a:spcBef>
                <a:spcPct val="0"/>
              </a:spcBef>
              <a:buFont typeface="Arial" pitchFamily="34" charset="0"/>
              <a:buChar char="•"/>
              <a:defRPr/>
            </a:pPr>
            <a:endParaRPr lang="en-US" altLang="en-US" sz="900" b="0" dirty="0">
              <a:solidFill>
                <a:srgbClr val="000000"/>
              </a:solidFill>
              <a:sym typeface="Wingdings" panose="05000000000000000000" pitchFamily="2" charset="2"/>
            </a:endParaRPr>
          </a:p>
          <a:p>
            <a:pPr marL="285750" indent="-173038">
              <a:lnSpc>
                <a:spcPct val="100000"/>
              </a:lnSpc>
              <a:spcBef>
                <a:spcPct val="0"/>
              </a:spcBef>
              <a:buFont typeface="Arial" pitchFamily="34" charset="0"/>
              <a:buChar char="•"/>
              <a:defRPr/>
            </a:pPr>
            <a:endParaRPr lang="ro-RO" altLang="en-US" sz="900" b="0" dirty="0">
              <a:solidFill>
                <a:srgbClr val="000000"/>
              </a:solidFill>
            </a:endParaRPr>
          </a:p>
          <a:p>
            <a:pPr marL="742950" lvl="1" indent="-285750">
              <a:lnSpc>
                <a:spcPct val="100000"/>
              </a:lnSpc>
              <a:spcBef>
                <a:spcPct val="0"/>
              </a:spcBef>
              <a:buFont typeface="Arial" panose="020B0604020202020204" pitchFamily="34" charset="0"/>
              <a:buChar char="•"/>
              <a:defRPr/>
            </a:pPr>
            <a:endParaRPr lang="ro-RO" altLang="en-US" sz="900" dirty="0">
              <a:solidFill>
                <a:srgbClr val="000000"/>
              </a:solidFill>
            </a:endParaRPr>
          </a:p>
          <a:p>
            <a:pPr marL="285750" indent="-285750">
              <a:lnSpc>
                <a:spcPct val="100000"/>
              </a:lnSpc>
              <a:spcBef>
                <a:spcPct val="0"/>
              </a:spcBef>
              <a:buFont typeface="Arial" pitchFamily="34" charset="0"/>
              <a:buChar char="•"/>
              <a:defRPr/>
            </a:pPr>
            <a:endParaRPr lang="ro-RO" altLang="en-US" sz="900" b="0" dirty="0">
              <a:solidFill>
                <a:srgbClr val="000000"/>
              </a:solidFill>
            </a:endParaRPr>
          </a:p>
        </p:txBody>
      </p:sp>
    </p:spTree>
    <p:extLst>
      <p:ext uri="{BB962C8B-B14F-4D97-AF65-F5344CB8AC3E}">
        <p14:creationId xmlns:p14="http://schemas.microsoft.com/office/powerpoint/2010/main" val="407132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hidden="1">
            <a:extLst>
              <a:ext uri="{FF2B5EF4-FFF2-40B4-BE49-F238E27FC236}">
                <a16:creationId xmlns:a16="http://schemas.microsoft.com/office/drawing/2014/main" id="{C3CE311A-99F8-4FDA-827F-EE977E407862}"/>
              </a:ext>
            </a:extLst>
          </p:cNvPr>
          <p:cNvGraphicFramePr>
            <a:graphicFrameLocks noChangeAspect="1"/>
          </p:cNvGraphicFramePr>
          <p:nvPr>
            <p:custDataLst>
              <p:tags r:id="rId1"/>
            </p:custDataLst>
            <p:extLst>
              <p:ext uri="{D42A27DB-BD31-4B8C-83A1-F6EECF244321}">
                <p14:modId xmlns:p14="http://schemas.microsoft.com/office/powerpoint/2010/main" val="1966481918"/>
              </p:ext>
            </p:extLst>
          </p:nvPr>
        </p:nvGraphicFramePr>
        <p:xfrm>
          <a:off x="1142736" y="0"/>
          <a:ext cx="119099" cy="119099"/>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194" name="Object 2" hidden="1">
                        <a:extLst>
                          <a:ext uri="{FF2B5EF4-FFF2-40B4-BE49-F238E27FC236}">
                            <a16:creationId xmlns:a16="http://schemas.microsoft.com/office/drawing/2014/main" id="{C3CE311A-99F8-4FDA-827F-EE977E4078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736" y="0"/>
                        <a:ext cx="119099" cy="119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5" name="Rectangle 3" hidden="1">
            <a:extLst>
              <a:ext uri="{FF2B5EF4-FFF2-40B4-BE49-F238E27FC236}">
                <a16:creationId xmlns:a16="http://schemas.microsoft.com/office/drawing/2014/main" id="{5FE6B99E-D753-4CEF-B4C9-9700E7FDBD9A}"/>
              </a:ext>
            </a:extLst>
          </p:cNvPr>
          <p:cNvSpPr>
            <a:spLocks noChangeArrowheads="1"/>
          </p:cNvSpPr>
          <p:nvPr>
            <p:custDataLst>
              <p:tags r:id="rId2"/>
            </p:custDataLst>
          </p:nvPr>
        </p:nvSpPr>
        <p:spPr bwMode="auto">
          <a:xfrm>
            <a:off x="1142736" y="0"/>
            <a:ext cx="119099" cy="119099"/>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2813">
              <a:spcBef>
                <a:spcPct val="20000"/>
              </a:spcBef>
              <a:buClr>
                <a:schemeClr val="tx2"/>
              </a:buClr>
              <a:buChar char="•"/>
              <a:defRPr sz="2200">
                <a:solidFill>
                  <a:schemeClr val="tx1"/>
                </a:solidFill>
                <a:latin typeface="Arial" panose="020B0604020202020204" pitchFamily="34" charset="0"/>
              </a:defRPr>
            </a:lvl1pPr>
            <a:lvl2pPr marL="742950" indent="-285750" defTabSz="912813">
              <a:spcBef>
                <a:spcPct val="20000"/>
              </a:spcBef>
              <a:buClr>
                <a:schemeClr val="tx2"/>
              </a:buClr>
              <a:buChar char="–"/>
              <a:defRPr sz="2200">
                <a:solidFill>
                  <a:schemeClr val="tx1"/>
                </a:solidFill>
                <a:latin typeface="Arial" panose="020B0604020202020204" pitchFamily="34" charset="0"/>
              </a:defRPr>
            </a:lvl2pPr>
            <a:lvl3pPr marL="1143000" indent="-228600" defTabSz="912813">
              <a:spcBef>
                <a:spcPct val="20000"/>
              </a:spcBef>
              <a:buClr>
                <a:schemeClr val="tx2"/>
              </a:buClr>
              <a:buChar char="•"/>
              <a:defRPr>
                <a:solidFill>
                  <a:schemeClr val="tx1"/>
                </a:solidFill>
                <a:latin typeface="Arial" panose="020B0604020202020204" pitchFamily="34" charset="0"/>
              </a:defRPr>
            </a:lvl3pPr>
            <a:lvl4pPr marL="1600200" indent="-228600" defTabSz="912813">
              <a:spcBef>
                <a:spcPct val="20000"/>
              </a:spcBef>
              <a:buClr>
                <a:schemeClr val="tx2"/>
              </a:buClr>
              <a:buChar char="–"/>
              <a:defRPr>
                <a:solidFill>
                  <a:schemeClr val="tx1"/>
                </a:solidFill>
                <a:latin typeface="Arial" panose="020B0604020202020204" pitchFamily="34" charset="0"/>
              </a:defRPr>
            </a:lvl4pPr>
            <a:lvl5pPr marL="2057400" indent="-228600" defTabSz="912813">
              <a:spcBef>
                <a:spcPct val="20000"/>
              </a:spcBef>
              <a:buClr>
                <a:schemeClr val="tx2"/>
              </a:buClr>
              <a:buChar char="»"/>
              <a:defRPr>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eaLnBrk="1" hangingPunct="1">
              <a:spcBef>
                <a:spcPct val="0"/>
              </a:spcBef>
              <a:buClrTx/>
              <a:buFontTx/>
              <a:buNone/>
            </a:pPr>
            <a:endParaRPr lang="ro-RO" altLang="en-US" sz="900">
              <a:cs typeface="Arial" panose="020B0604020202020204" pitchFamily="34" charset="0"/>
            </a:endParaRPr>
          </a:p>
        </p:txBody>
      </p:sp>
      <p:sp>
        <p:nvSpPr>
          <p:cNvPr id="8" name="Slide Number Placeholder 3">
            <a:extLst>
              <a:ext uri="{FF2B5EF4-FFF2-40B4-BE49-F238E27FC236}">
                <a16:creationId xmlns:a16="http://schemas.microsoft.com/office/drawing/2014/main" id="{FFA822AE-3B54-4F1B-A943-2C3008A946C8}"/>
              </a:ext>
            </a:extLst>
          </p:cNvPr>
          <p:cNvSpPr>
            <a:spLocks noGrp="1"/>
          </p:cNvSpPr>
          <p:nvPr>
            <p:ph type="sldNum" sz="quarter" idx="4"/>
          </p:nvPr>
        </p:nvSpPr>
        <p:spPr>
          <a:xfrm>
            <a:off x="340711" y="4766505"/>
            <a:ext cx="167668" cy="162051"/>
          </a:xfrm>
        </p:spPr>
        <p:txBody>
          <a:bodyPr/>
          <a:lstStyle/>
          <a:p>
            <a:fld id="{CE1B70CE-F4BC-4B6F-A663-B479B5E51611}" type="slidenum">
              <a:rPr lang="en-AU" smtClean="0"/>
              <a:pPr/>
              <a:t>6</a:t>
            </a:fld>
            <a:endParaRPr lang="en-AU" dirty="0"/>
          </a:p>
        </p:txBody>
      </p:sp>
      <p:sp>
        <p:nvSpPr>
          <p:cNvPr id="9" name="Footer Placeholder 4">
            <a:extLst>
              <a:ext uri="{FF2B5EF4-FFF2-40B4-BE49-F238E27FC236}">
                <a16:creationId xmlns:a16="http://schemas.microsoft.com/office/drawing/2014/main" id="{46B162D0-49BA-4130-BC1B-FD89E9DAAEF8}"/>
              </a:ext>
            </a:extLst>
          </p:cNvPr>
          <p:cNvSpPr>
            <a:spLocks noGrp="1"/>
          </p:cNvSpPr>
          <p:nvPr>
            <p:ph type="ftr" sz="quarter" idx="3"/>
          </p:nvPr>
        </p:nvSpPr>
        <p:spPr>
          <a:xfrm>
            <a:off x="508379" y="4766505"/>
            <a:ext cx="5072527" cy="313293"/>
          </a:xfrm>
        </p:spPr>
        <p:txBody>
          <a:bodyPr/>
          <a:lstStyle/>
          <a:p>
            <a:r>
              <a:rPr lang="en-GB" dirty="0"/>
              <a:t>| </a:t>
            </a:r>
            <a:r>
              <a:rPr lang="en-US" altLang="en-US" dirty="0"/>
              <a:t>CERERE TEHNICA </a:t>
            </a:r>
            <a:r>
              <a:rPr lang="en-GB" dirty="0"/>
              <a:t>. </a:t>
            </a:r>
            <a:r>
              <a:rPr lang="fr-FR" altLang="en-US" dirty="0" err="1"/>
              <a:t>Contract</a:t>
            </a:r>
            <a:r>
              <a:rPr lang="fr-FR" altLang="en-US" dirty="0"/>
              <a:t> </a:t>
            </a:r>
            <a:r>
              <a:rPr lang="fr-FR" altLang="en-US" dirty="0" err="1"/>
              <a:t>mentenanta</a:t>
            </a:r>
            <a:r>
              <a:rPr lang="fr-FR" altLang="en-US" dirty="0"/>
              <a:t> </a:t>
            </a:r>
            <a:r>
              <a:rPr lang="fr-FR" altLang="en-US" dirty="0" err="1"/>
              <a:t>pe</a:t>
            </a:r>
            <a:r>
              <a:rPr lang="fr-FR" altLang="en-US" dirty="0"/>
              <a:t> </a:t>
            </a:r>
            <a:r>
              <a:rPr lang="fr-FR" altLang="en-US" dirty="0" err="1"/>
              <a:t>activitati</a:t>
            </a:r>
            <a:r>
              <a:rPr lang="fr-FR" altLang="en-US" dirty="0"/>
              <a:t> – </a:t>
            </a:r>
            <a:r>
              <a:rPr lang="en-US" altLang="en-US" dirty="0"/>
              <a:t>OLD/TC – </a:t>
            </a:r>
            <a:r>
              <a:rPr lang="en-US" altLang="en-US" dirty="0" err="1"/>
              <a:t>Mecanic</a:t>
            </a:r>
            <a:r>
              <a:rPr lang="en-US" altLang="en-US" dirty="0"/>
              <a:t>, Electric.</a:t>
            </a:r>
            <a:endParaRPr lang="en-AU" dirty="0"/>
          </a:p>
          <a:p>
            <a:endParaRPr lang="en-AU" b="0" dirty="0"/>
          </a:p>
        </p:txBody>
      </p:sp>
      <p:sp>
        <p:nvSpPr>
          <p:cNvPr id="10" name="Date Placeholder 5">
            <a:extLst>
              <a:ext uri="{FF2B5EF4-FFF2-40B4-BE49-F238E27FC236}">
                <a16:creationId xmlns:a16="http://schemas.microsoft.com/office/drawing/2014/main" id="{AE1E799B-E699-4063-AA9E-6A206E8F0890}"/>
              </a:ext>
            </a:extLst>
          </p:cNvPr>
          <p:cNvSpPr>
            <a:spLocks noGrp="1"/>
          </p:cNvSpPr>
          <p:nvPr>
            <p:ph type="dt" sz="half" idx="2"/>
          </p:nvPr>
        </p:nvSpPr>
        <p:spPr>
          <a:xfrm>
            <a:off x="7138079" y="4752000"/>
            <a:ext cx="1692635" cy="273050"/>
          </a:xfrm>
        </p:spPr>
        <p:txBody>
          <a:bodyPr/>
          <a:lstStyle/>
          <a:p>
            <a:r>
              <a:rPr lang="en-US" dirty="0"/>
              <a:t>Business unit</a:t>
            </a:r>
            <a:endParaRPr lang="en-AU" dirty="0"/>
          </a:p>
        </p:txBody>
      </p:sp>
      <p:sp>
        <p:nvSpPr>
          <p:cNvPr id="13" name="Text Box 4">
            <a:extLst>
              <a:ext uri="{FF2B5EF4-FFF2-40B4-BE49-F238E27FC236}">
                <a16:creationId xmlns:a16="http://schemas.microsoft.com/office/drawing/2014/main" id="{0BBED2C2-F63A-42C6-B344-CE17AE119EE7}"/>
              </a:ext>
            </a:extLst>
          </p:cNvPr>
          <p:cNvSpPr txBox="1">
            <a:spLocks noChangeArrowheads="1"/>
          </p:cNvSpPr>
          <p:nvPr/>
        </p:nvSpPr>
        <p:spPr bwMode="auto">
          <a:xfrm>
            <a:off x="383089" y="279478"/>
            <a:ext cx="434007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2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spcBef>
                <a:spcPct val="0"/>
              </a:spcBef>
              <a:buClrTx/>
              <a:buFontTx/>
              <a:buNone/>
            </a:pPr>
            <a:r>
              <a:rPr lang="en-US" altLang="en-US" sz="1500" b="1" dirty="0">
                <a:solidFill>
                  <a:schemeClr val="tx2"/>
                </a:solidFill>
              </a:rPr>
              <a:t>5. CONDITII DE OPERARE CONTRACTUALE</a:t>
            </a:r>
          </a:p>
        </p:txBody>
      </p:sp>
      <p:sp>
        <p:nvSpPr>
          <p:cNvPr id="14" name="Text Box 5">
            <a:extLst>
              <a:ext uri="{FF2B5EF4-FFF2-40B4-BE49-F238E27FC236}">
                <a16:creationId xmlns:a16="http://schemas.microsoft.com/office/drawing/2014/main" id="{0A25B8DF-3556-4639-AB75-29E0ED2E4776}"/>
              </a:ext>
            </a:extLst>
          </p:cNvPr>
          <p:cNvSpPr txBox="1">
            <a:spLocks noChangeArrowheads="1"/>
          </p:cNvSpPr>
          <p:nvPr/>
        </p:nvSpPr>
        <p:spPr bwMode="auto">
          <a:xfrm>
            <a:off x="320512" y="771122"/>
            <a:ext cx="2596097"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2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buNone/>
              <a:defRPr/>
            </a:pPr>
            <a:r>
              <a:rPr lang="en-US" sz="900" dirty="0">
                <a:cs typeface="Arial" panose="020B0604020202020204" pitchFamily="34" charset="0"/>
              </a:rPr>
              <a:t>5.1 </a:t>
            </a:r>
            <a:r>
              <a:rPr lang="en-US" sz="900" dirty="0" err="1">
                <a:cs typeface="Arial" panose="020B0604020202020204" pitchFamily="34" charset="0"/>
              </a:rPr>
              <a:t>Distributie</a:t>
            </a:r>
            <a:r>
              <a:rPr lang="en-US" sz="900" dirty="0">
                <a:cs typeface="Arial" panose="020B0604020202020204" pitchFamily="34" charset="0"/>
              </a:rPr>
              <a:t> minima pe </a:t>
            </a:r>
            <a:r>
              <a:rPr lang="en-US" sz="900" dirty="0" err="1">
                <a:cs typeface="Arial" panose="020B0604020202020204" pitchFamily="34" charset="0"/>
              </a:rPr>
              <a:t>specialitati</a:t>
            </a:r>
            <a:r>
              <a:rPr lang="en-US" sz="900" dirty="0">
                <a:cs typeface="Arial" panose="020B0604020202020204" pitchFamily="34" charset="0"/>
              </a:rPr>
              <a:t>:</a:t>
            </a:r>
          </a:p>
          <a:p>
            <a:pPr>
              <a:buNone/>
              <a:defRPr/>
            </a:pPr>
            <a:endParaRPr lang="en-US" altLang="en-US" sz="900" dirty="0">
              <a:cs typeface="Arial" panose="020B0604020202020204" pitchFamily="34" charset="0"/>
            </a:endParaRPr>
          </a:p>
          <a:p>
            <a:pPr>
              <a:buNone/>
              <a:defRPr/>
            </a:pPr>
            <a:endParaRPr lang="en-US" altLang="en-US" sz="900" dirty="0">
              <a:solidFill>
                <a:srgbClr val="000000"/>
              </a:solidFill>
              <a:cs typeface="Arial" panose="020B0604020202020204" pitchFamily="34" charset="0"/>
            </a:endParaRPr>
          </a:p>
          <a:p>
            <a:pPr>
              <a:buNone/>
              <a:defRPr/>
            </a:pPr>
            <a:endParaRPr lang="en-US" altLang="en-US" sz="900" dirty="0">
              <a:solidFill>
                <a:srgbClr val="000000"/>
              </a:solidFill>
              <a:cs typeface="Arial" panose="020B0604020202020204" pitchFamily="34" charset="0"/>
            </a:endParaRPr>
          </a:p>
          <a:p>
            <a:pPr>
              <a:buNone/>
              <a:defRPr/>
            </a:pPr>
            <a:endParaRPr lang="en-US" altLang="en-US" sz="900" dirty="0">
              <a:solidFill>
                <a:srgbClr val="000000"/>
              </a:solidFill>
              <a:cs typeface="Arial" panose="020B0604020202020204" pitchFamily="34" charset="0"/>
            </a:endParaRPr>
          </a:p>
          <a:p>
            <a:pPr>
              <a:buNone/>
              <a:defRPr/>
            </a:pPr>
            <a:endParaRPr lang="en-US" altLang="en-US" sz="900" dirty="0">
              <a:solidFill>
                <a:srgbClr val="000000"/>
              </a:solidFill>
              <a:cs typeface="Arial" panose="020B0604020202020204" pitchFamily="34" charset="0"/>
            </a:endParaRPr>
          </a:p>
        </p:txBody>
      </p:sp>
      <p:graphicFrame>
        <p:nvGraphicFramePr>
          <p:cNvPr id="11" name="Table 13">
            <a:extLst>
              <a:ext uri="{FF2B5EF4-FFF2-40B4-BE49-F238E27FC236}">
                <a16:creationId xmlns:a16="http://schemas.microsoft.com/office/drawing/2014/main" id="{1AF36B03-2D18-42C9-88C1-F3E03B37E5AA}"/>
              </a:ext>
            </a:extLst>
          </p:cNvPr>
          <p:cNvGraphicFramePr>
            <a:graphicFrameLocks noGrp="1" noChangeAspect="1"/>
          </p:cNvGraphicFramePr>
          <p:nvPr>
            <p:extLst>
              <p:ext uri="{D42A27DB-BD31-4B8C-83A1-F6EECF244321}">
                <p14:modId xmlns:p14="http://schemas.microsoft.com/office/powerpoint/2010/main" val="37368198"/>
              </p:ext>
            </p:extLst>
          </p:nvPr>
        </p:nvGraphicFramePr>
        <p:xfrm>
          <a:off x="2700586" y="780972"/>
          <a:ext cx="3908022" cy="1584960"/>
        </p:xfrm>
        <a:graphic>
          <a:graphicData uri="http://schemas.openxmlformats.org/drawingml/2006/table">
            <a:tbl>
              <a:tblPr firstRow="1" bandRow="1">
                <a:tableStyleId>{5C22544A-7EE6-4342-B048-85BDC9FD1C3A}</a:tableStyleId>
              </a:tblPr>
              <a:tblGrid>
                <a:gridCol w="3521266">
                  <a:extLst>
                    <a:ext uri="{9D8B030D-6E8A-4147-A177-3AD203B41FA5}">
                      <a16:colId xmlns:a16="http://schemas.microsoft.com/office/drawing/2014/main" val="1059111462"/>
                    </a:ext>
                  </a:extLst>
                </a:gridCol>
                <a:gridCol w="386756">
                  <a:extLst>
                    <a:ext uri="{9D8B030D-6E8A-4147-A177-3AD203B41FA5}">
                      <a16:colId xmlns:a16="http://schemas.microsoft.com/office/drawing/2014/main" val="2138677814"/>
                    </a:ext>
                  </a:extLst>
                </a:gridCol>
              </a:tblGrid>
              <a:tr h="0">
                <a:tc>
                  <a:txBody>
                    <a:bodyPr/>
                    <a:lstStyle/>
                    <a:p>
                      <a:pPr algn="ctr" rtl="0"/>
                      <a:r>
                        <a:rPr lang="ro-RO" sz="700" noProof="0" dirty="0">
                          <a:latin typeface="Arial" panose="020B0604020202020204" pitchFamily="34" charset="0"/>
                          <a:cs typeface="Arial" panose="020B0604020202020204" pitchFamily="34" charset="0"/>
                        </a:rPr>
                        <a:t>Departament Otelarie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700" noProof="0">
                          <a:latin typeface="Arial" panose="020B0604020202020204" pitchFamily="34" charset="0"/>
                          <a:cs typeface="Arial" panose="020B0604020202020204" pitchFamily="34" charset="0"/>
                        </a:rPr>
                        <a:t>FTE</a:t>
                      </a:r>
                      <a:endParaRPr lang="ro-RO" sz="700" b="1" noProof="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943247493"/>
                  </a:ext>
                </a:extLst>
              </a:tr>
              <a:tr h="0">
                <a:tc>
                  <a:txBody>
                    <a:bodyPr/>
                    <a:lstStyle/>
                    <a:p>
                      <a:pPr marL="0" indent="0" algn="l" rtl="0" fontAlgn="b">
                        <a:buFont typeface="Arial" panose="020B0604020202020204" pitchFamily="34" charset="0"/>
                        <a:buNone/>
                      </a:pPr>
                      <a:r>
                        <a:rPr lang="ro-RO" sz="700" u="none" strike="noStrike" noProof="0">
                          <a:effectLst/>
                          <a:latin typeface="Arial" panose="020B0604020202020204" pitchFamily="34" charset="0"/>
                          <a:cs typeface="Arial" panose="020B0604020202020204" pitchFamily="34" charset="0"/>
                        </a:rPr>
                        <a:t>Sef formatie autorizat RSL-IR/autorizatie MPR</a:t>
                      </a:r>
                    </a:p>
                  </a:txBody>
                  <a:tcPr anchor="ctr"/>
                </a:tc>
                <a:tc>
                  <a:txBody>
                    <a:bodyPr/>
                    <a:lstStyle/>
                    <a:p>
                      <a:pPr marL="171450" indent="-171450" algn="ctr" rtl="0">
                        <a:spcBef>
                          <a:spcPct val="0"/>
                        </a:spcBef>
                        <a:defRPr/>
                      </a:pPr>
                      <a:r>
                        <a:rPr lang="ro-RO" altLang="en-US" sz="700" noProof="0">
                          <a:solidFill>
                            <a:srgbClr val="000000"/>
                          </a:solidFill>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val="240453393"/>
                  </a:ext>
                </a:extLst>
              </a:tr>
              <a:tr h="0">
                <a:tc>
                  <a:txBody>
                    <a:bodyPr/>
                    <a:lstStyle/>
                    <a:p>
                      <a:pPr algn="l" rtl="0" fontAlgn="b"/>
                      <a:r>
                        <a:rPr lang="ro-RO" sz="700" b="0" i="0" u="none" strike="noStrike" noProof="0" dirty="0">
                          <a:effectLst/>
                          <a:latin typeface="Arial" panose="020B0604020202020204" pitchFamily="34" charset="0"/>
                        </a:rPr>
                        <a:t>   Electriceni</a:t>
                      </a:r>
                    </a:p>
                  </a:txBody>
                  <a:tcPr marL="0" marR="0" marT="0" marB="0" anchor="ctr"/>
                </a:tc>
                <a:tc>
                  <a:txBody>
                    <a:bodyPr/>
                    <a:lstStyle/>
                    <a:p>
                      <a:pPr marL="171450" indent="-171450" algn="ctr" rtl="0">
                        <a:spcBef>
                          <a:spcPct val="0"/>
                        </a:spcBef>
                        <a:defRPr/>
                      </a:pPr>
                      <a:r>
                        <a:rPr lang="ro-RO" altLang="en-US" sz="700" noProof="0">
                          <a:solidFill>
                            <a:srgbClr val="000000"/>
                          </a:solidFill>
                          <a:latin typeface="Arial" panose="020B0604020202020204" pitchFamily="34" charset="0"/>
                          <a:cs typeface="Arial" panose="020B0604020202020204" pitchFamily="34" charset="0"/>
                        </a:rPr>
                        <a:t>3</a:t>
                      </a:r>
                    </a:p>
                  </a:txBody>
                  <a:tcPr anchor="ctr"/>
                </a:tc>
                <a:extLst>
                  <a:ext uri="{0D108BD9-81ED-4DB2-BD59-A6C34878D82A}">
                    <a16:rowId xmlns:a16="http://schemas.microsoft.com/office/drawing/2014/main" val="3532117974"/>
                  </a:ext>
                </a:extLst>
              </a:tr>
              <a:tr h="0">
                <a:tc>
                  <a:txBody>
                    <a:bodyPr/>
                    <a:lstStyle/>
                    <a:p>
                      <a:pPr algn="l" rtl="0" fontAlgn="b"/>
                      <a:r>
                        <a:rPr lang="ro-RO" sz="700" b="0" i="0" u="none" strike="noStrike" noProof="0" dirty="0">
                          <a:effectLst/>
                          <a:latin typeface="Arial" panose="020B0604020202020204" pitchFamily="34" charset="0"/>
                        </a:rPr>
                        <a:t>   Electrician cu cunostinte automatizari si actionari</a:t>
                      </a:r>
                    </a:p>
                  </a:txBody>
                  <a:tcPr marL="0" marR="0" marT="0" marB="0" anchor="ctr"/>
                </a:tc>
                <a:tc>
                  <a:txBody>
                    <a:bodyPr/>
                    <a:lstStyle/>
                    <a:p>
                      <a:pPr marL="171450" indent="-171450" algn="ctr" rtl="0">
                        <a:spcBef>
                          <a:spcPct val="0"/>
                        </a:spcBef>
                        <a:defRPr/>
                      </a:pPr>
                      <a:r>
                        <a:rPr lang="ro-RO" altLang="en-US" sz="700" noProof="0">
                          <a:solidFill>
                            <a:srgbClr val="000000"/>
                          </a:solidFill>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val="1008908688"/>
                  </a:ext>
                </a:extLst>
              </a:tr>
              <a:tr h="0">
                <a:tc>
                  <a:txBody>
                    <a:bodyPr/>
                    <a:lstStyle/>
                    <a:p>
                      <a:pPr algn="l" rtl="0" fontAlgn="b"/>
                      <a:r>
                        <a:rPr lang="ro-RO" sz="700" b="0" i="0" u="none" strike="noStrike" noProof="0" dirty="0">
                          <a:effectLst/>
                          <a:latin typeface="Arial" panose="020B0604020202020204" pitchFamily="34" charset="0"/>
                        </a:rPr>
                        <a:t>   Lacatusi</a:t>
                      </a:r>
                    </a:p>
                  </a:txBody>
                  <a:tcPr marL="0" marR="0" marT="0" marB="0" anchor="ctr"/>
                </a:tc>
                <a:tc>
                  <a:txBody>
                    <a:bodyPr/>
                    <a:lstStyle/>
                    <a:p>
                      <a:pPr marL="171450" indent="-171450" algn="ctr" rtl="0">
                        <a:spcBef>
                          <a:spcPct val="0"/>
                        </a:spcBef>
                        <a:defRPr/>
                      </a:pPr>
                      <a:r>
                        <a:rPr lang="ro-RO" altLang="en-US" sz="700" noProof="0">
                          <a:solidFill>
                            <a:srgbClr val="000000"/>
                          </a:solidFill>
                          <a:latin typeface="Arial" panose="020B0604020202020204" pitchFamily="34" charset="0"/>
                          <a:cs typeface="Arial" panose="020B0604020202020204" pitchFamily="34" charset="0"/>
                        </a:rPr>
                        <a:t>9</a:t>
                      </a:r>
                    </a:p>
                  </a:txBody>
                  <a:tcPr anchor="ctr"/>
                </a:tc>
                <a:extLst>
                  <a:ext uri="{0D108BD9-81ED-4DB2-BD59-A6C34878D82A}">
                    <a16:rowId xmlns:a16="http://schemas.microsoft.com/office/drawing/2014/main" val="1515550268"/>
                  </a:ext>
                </a:extLst>
              </a:tr>
              <a:tr h="0">
                <a:tc>
                  <a:txBody>
                    <a:bodyPr/>
                    <a:lstStyle/>
                    <a:p>
                      <a:pPr algn="l" rtl="0" fontAlgn="b"/>
                      <a:r>
                        <a:rPr lang="ro-RO" sz="700" b="0" i="0" u="none" strike="noStrike" noProof="0" dirty="0">
                          <a:effectLst/>
                          <a:latin typeface="Arial" panose="020B0604020202020204" pitchFamily="34" charset="0"/>
                        </a:rPr>
                        <a:t>   Sudor electric /autogen (sudorul electric sa fie  autorizat ISCIR cu poanson</a:t>
                      </a:r>
                      <a:r>
                        <a:rPr lang="en-US" sz="700" b="0" i="0" u="none" strike="noStrike" noProof="0" dirty="0">
                          <a:effectLst/>
                          <a:latin typeface="Arial" panose="020B0604020202020204" pitchFamily="34" charset="0"/>
                        </a:rPr>
                        <a:t>)</a:t>
                      </a:r>
                      <a:endParaRPr lang="ro-RO" sz="700" b="0" i="0" u="none" strike="noStrike" noProof="0" dirty="0">
                        <a:effectLst/>
                        <a:latin typeface="Arial" panose="020B060402020202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altLang="en-US" sz="700" noProof="0">
                          <a:solidFill>
                            <a:srgbClr val="000000"/>
                          </a:solidFill>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val="3174250923"/>
                  </a:ext>
                </a:extLst>
              </a:tr>
              <a:tr h="0">
                <a:tc>
                  <a:txBody>
                    <a:bodyPr/>
                    <a:lstStyle/>
                    <a:p>
                      <a:pPr algn="l" rtl="0"/>
                      <a:r>
                        <a:rPr lang="ro-RO" sz="700" b="0" noProof="0">
                          <a:latin typeface="Arial" panose="020B0604020202020204" pitchFamily="34" charset="0"/>
                          <a:cs typeface="Arial" panose="020B0604020202020204" pitchFamily="34" charset="0"/>
                        </a:rPr>
                        <a:t>MPR- grupa C si E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altLang="en-US" sz="700" b="0" noProof="0">
                          <a:solidFill>
                            <a:srgbClr val="000000"/>
                          </a:solidFill>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val="40601801"/>
                  </a:ext>
                </a:extLst>
              </a:tr>
              <a:tr h="0">
                <a:tc>
                  <a:txBody>
                    <a:bodyPr/>
                    <a:lstStyle/>
                    <a:p>
                      <a:pPr algn="ctr" rtl="0"/>
                      <a:r>
                        <a:rPr lang="ro-RO" sz="700" b="1" noProof="0" dirty="0">
                          <a:latin typeface="Arial" panose="020B0604020202020204" pitchFamily="34" charset="0"/>
                          <a:cs typeface="Arial" panose="020B0604020202020204" pitchFamily="34" charset="0"/>
                        </a:rPr>
                        <a:t>Total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altLang="en-US" sz="700" b="1" noProof="0" dirty="0">
                          <a:solidFill>
                            <a:srgbClr val="000000"/>
                          </a:solidFill>
                          <a:latin typeface="Arial" panose="020B0604020202020204" pitchFamily="34" charset="0"/>
                          <a:cs typeface="Arial" panose="020B0604020202020204" pitchFamily="34" charset="0"/>
                        </a:rPr>
                        <a:t>16</a:t>
                      </a:r>
                    </a:p>
                  </a:txBody>
                  <a:tcPr anchor="ctr"/>
                </a:tc>
                <a:extLst>
                  <a:ext uri="{0D108BD9-81ED-4DB2-BD59-A6C34878D82A}">
                    <a16:rowId xmlns:a16="http://schemas.microsoft.com/office/drawing/2014/main" val="3198313175"/>
                  </a:ext>
                </a:extLst>
              </a:tr>
            </a:tbl>
          </a:graphicData>
        </a:graphic>
      </p:graphicFrame>
      <p:sp>
        <p:nvSpPr>
          <p:cNvPr id="12" name="Text Box 5">
            <a:extLst>
              <a:ext uri="{FF2B5EF4-FFF2-40B4-BE49-F238E27FC236}">
                <a16:creationId xmlns:a16="http://schemas.microsoft.com/office/drawing/2014/main" id="{BC7BDE68-B27F-4CD6-AABE-C5CA01F72261}"/>
              </a:ext>
            </a:extLst>
          </p:cNvPr>
          <p:cNvSpPr txBox="1">
            <a:spLocks noChangeArrowheads="1"/>
          </p:cNvSpPr>
          <p:nvPr/>
        </p:nvSpPr>
        <p:spPr bwMode="auto">
          <a:xfrm>
            <a:off x="146903" y="2488890"/>
            <a:ext cx="8743032"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200">
                <a:solidFill>
                  <a:schemeClr val="tx1"/>
                </a:solidFill>
                <a:latin typeface="Arial" panose="020B0604020202020204" pitchFamily="34" charset="0"/>
              </a:defRPr>
            </a:lvl1pPr>
            <a:lvl2pPr marL="742950" indent="-285750">
              <a:spcBef>
                <a:spcPct val="20000"/>
              </a:spcBef>
              <a:buClr>
                <a:schemeClr val="tx2"/>
              </a:buClr>
              <a:buChar char="–"/>
              <a:defRPr sz="22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None/>
              <a:defRPr/>
            </a:pPr>
            <a:r>
              <a:rPr lang="en-US" sz="900" dirty="0">
                <a:cs typeface="Arial" panose="020B0604020202020204" pitchFamily="34" charset="0"/>
              </a:rPr>
              <a:t>5.2</a:t>
            </a:r>
            <a:r>
              <a:rPr lang="ro-RO" sz="900" dirty="0">
                <a:cs typeface="Arial" panose="020B0604020202020204" pitchFamily="34" charset="0"/>
              </a:rPr>
              <a:t>.</a:t>
            </a:r>
            <a:r>
              <a:rPr lang="ro-RO" altLang="en-US" sz="900" dirty="0">
                <a:cs typeface="Arial" panose="020B0604020202020204" pitchFamily="34" charset="0"/>
              </a:rPr>
              <a:t> In conditiile prelungirii timpului de interventie din cauza aparitiei unor lucrari neprevazute care se impun din punct de vedere tehnic a fi executate imediat, beneficiarul va intocmi pachet de lucru suplimentar ce va cuprinde toate operatiile necesare; </a:t>
            </a:r>
          </a:p>
          <a:p>
            <a:pPr eaLnBrk="1" hangingPunct="1">
              <a:spcBef>
                <a:spcPct val="0"/>
              </a:spcBef>
              <a:buNone/>
              <a:defRPr/>
            </a:pPr>
            <a:endParaRPr lang="en-US" sz="900" dirty="0">
              <a:cs typeface="Arial" panose="020B0604020202020204" pitchFamily="34" charset="0"/>
            </a:endParaRPr>
          </a:p>
          <a:p>
            <a:pPr eaLnBrk="1" hangingPunct="1">
              <a:spcBef>
                <a:spcPct val="0"/>
              </a:spcBef>
              <a:buNone/>
              <a:defRPr/>
            </a:pPr>
            <a:r>
              <a:rPr lang="ro-RO" sz="900" dirty="0">
                <a:cs typeface="Arial" panose="020B0604020202020204" pitchFamily="34" charset="0"/>
              </a:rPr>
              <a:t>5.3.</a:t>
            </a:r>
            <a:r>
              <a:rPr lang="ro-RO" altLang="en-US" sz="900" dirty="0">
                <a:cs typeface="Arial" panose="020B0604020202020204" pitchFamily="34" charset="0"/>
              </a:rPr>
              <a:t> </a:t>
            </a:r>
            <a:r>
              <a:rPr lang="ro-RO" altLang="en-US" sz="900" u="sng" dirty="0">
                <a:cs typeface="Arial" panose="020B0604020202020204" pitchFamily="34" charset="0"/>
              </a:rPr>
              <a:t>Lucrarile solicitate de beneficiar la care nu au fost stabilite inca pachete de lucru</a:t>
            </a:r>
            <a:r>
              <a:rPr lang="ro-RO" altLang="en-US" sz="900" dirty="0">
                <a:cs typeface="Arial" panose="020B0604020202020204" pitchFamily="34" charset="0"/>
              </a:rPr>
              <a:t> se vor realiza ad-hoc daca sunt in aceeasi zona geografica a contractului in momentul opririi accidentale sau atunci cand solicita responsabilul de lucrare si vor fi avizate de catre seful de mentenanta utilizand daca este cazul si cunostintele executantului.</a:t>
            </a:r>
            <a:endParaRPr lang="en-US" altLang="en-US" sz="900" dirty="0">
              <a:cs typeface="Arial" panose="020B0604020202020204" pitchFamily="34" charset="0"/>
            </a:endParaRPr>
          </a:p>
          <a:p>
            <a:pPr eaLnBrk="1" hangingPunct="1">
              <a:spcBef>
                <a:spcPct val="0"/>
              </a:spcBef>
              <a:buNone/>
              <a:defRPr/>
            </a:pPr>
            <a:endParaRPr lang="en-US" altLang="en-US" sz="900" dirty="0">
              <a:cs typeface="Arial" panose="020B0604020202020204" pitchFamily="34" charset="0"/>
            </a:endParaRPr>
          </a:p>
          <a:p>
            <a:pPr eaLnBrk="1" hangingPunct="1">
              <a:spcBef>
                <a:spcPct val="0"/>
              </a:spcBef>
              <a:buNone/>
              <a:defRPr/>
            </a:pPr>
            <a:r>
              <a:rPr lang="en-US" altLang="en-US" sz="900" dirty="0">
                <a:cs typeface="Arial" panose="020B0604020202020204" pitchFamily="34" charset="0"/>
              </a:rPr>
              <a:t>5.4 </a:t>
            </a:r>
            <a:r>
              <a:rPr lang="en-US" altLang="en-US" sz="900" dirty="0" err="1">
                <a:cs typeface="Arial" panose="020B0604020202020204" pitchFamily="34" charset="0"/>
              </a:rPr>
              <a:t>Autorizari</a:t>
            </a:r>
            <a:r>
              <a:rPr lang="en-US" altLang="en-US" sz="900" dirty="0">
                <a:cs typeface="Arial" panose="020B0604020202020204" pitchFamily="34" charset="0"/>
              </a:rPr>
              <a:t> </a:t>
            </a:r>
            <a:r>
              <a:rPr lang="en-US" altLang="en-US" sz="900" dirty="0" err="1">
                <a:cs typeface="Arial" panose="020B0604020202020204" pitchFamily="34" charset="0"/>
              </a:rPr>
              <a:t>si</a:t>
            </a:r>
            <a:r>
              <a:rPr lang="en-US" altLang="en-US" sz="900" dirty="0">
                <a:cs typeface="Arial" panose="020B0604020202020204" pitchFamily="34" charset="0"/>
              </a:rPr>
              <a:t> </a:t>
            </a:r>
            <a:r>
              <a:rPr lang="en-US" altLang="en-US" sz="900" dirty="0" err="1">
                <a:cs typeface="Arial" panose="020B0604020202020204" pitchFamily="34" charset="0"/>
              </a:rPr>
              <a:t>conditii</a:t>
            </a:r>
            <a:r>
              <a:rPr lang="en-US" altLang="en-US" sz="900" dirty="0">
                <a:cs typeface="Arial" panose="020B0604020202020204" pitchFamily="34" charset="0"/>
              </a:rPr>
              <a:t>:</a:t>
            </a:r>
          </a:p>
          <a:p>
            <a:pPr lvl="1" fontAlgn="b">
              <a:spcBef>
                <a:spcPts val="0"/>
              </a:spcBef>
            </a:pPr>
            <a:r>
              <a:rPr lang="en-US" sz="900" dirty="0">
                <a:cs typeface="Arial" panose="020B0604020202020204" pitchFamily="34" charset="0"/>
              </a:rPr>
              <a:t>Minim </a:t>
            </a:r>
            <a:r>
              <a:rPr lang="ro-RO" sz="900" i="0" u="none" strike="noStrike" kern="1200" dirty="0">
                <a:effectLst/>
                <a:cs typeface="Arial" panose="020B0604020202020204" pitchFamily="34" charset="0"/>
              </a:rPr>
              <a:t>2 din lucratorii </a:t>
            </a:r>
            <a:r>
              <a:rPr lang="en-US" sz="900" i="0" u="none" strike="noStrike" kern="1200" dirty="0">
                <a:effectLst/>
                <a:cs typeface="Arial" panose="020B0604020202020204" pitchFamily="34" charset="0"/>
              </a:rPr>
              <a:t>ai </a:t>
            </a:r>
            <a:r>
              <a:rPr lang="ro-RO" sz="900" i="0" u="none" strike="noStrike" kern="1200" dirty="0">
                <a:effectLst/>
                <a:cs typeface="Arial" panose="020B0604020202020204" pitchFamily="34" charset="0"/>
              </a:rPr>
              <a:t>formatiei sa aiba autorizatie de masinist pod rulant grupa C+E</a:t>
            </a:r>
            <a:endParaRPr lang="en-US" sz="900" i="0" u="none" strike="noStrike" dirty="0">
              <a:effectLst/>
              <a:cs typeface="Arial" panose="020B0604020202020204" pitchFamily="34" charset="0"/>
            </a:endParaRPr>
          </a:p>
          <a:p>
            <a:pPr lvl="1" fontAlgn="b">
              <a:spcBef>
                <a:spcPts val="0"/>
              </a:spcBef>
            </a:pPr>
            <a:r>
              <a:rPr lang="ro-RO" sz="900" i="0" u="none" strike="noStrike" kern="1200" dirty="0">
                <a:effectLst/>
                <a:cs typeface="Arial" panose="020B0604020202020204" pitchFamily="34" charset="0"/>
              </a:rPr>
              <a:t>Pentru lucrarile de sudura care intra sub inscidenta ISCIR firma executanta va prezenta beneficiarului tehnologie aprobata de RTS</a:t>
            </a:r>
            <a:endParaRPr lang="en-US" sz="900" i="0" u="none" strike="noStrike" dirty="0">
              <a:effectLst/>
              <a:cs typeface="Arial" panose="020B0604020202020204" pitchFamily="34" charset="0"/>
            </a:endParaRPr>
          </a:p>
          <a:p>
            <a:pPr lvl="1" fontAlgn="b">
              <a:spcBef>
                <a:spcPts val="0"/>
              </a:spcBef>
            </a:pPr>
            <a:r>
              <a:rPr lang="ro-RO" sz="900" i="0" u="none" strike="noStrike" kern="1200" dirty="0">
                <a:effectLst/>
                <a:cs typeface="Arial" panose="020B0604020202020204" pitchFamily="34" charset="0"/>
              </a:rPr>
              <a:t>Autorizatii necesare</a:t>
            </a:r>
            <a:r>
              <a:rPr lang="en-US" sz="900" i="0" u="none" strike="noStrike" kern="1200" dirty="0">
                <a:effectLst/>
                <a:cs typeface="Arial" panose="020B0604020202020204" pitchFamily="34" charset="0"/>
              </a:rPr>
              <a:t>: </a:t>
            </a:r>
            <a:r>
              <a:rPr lang="ro-RO" sz="900" i="0" u="none" strike="noStrike" kern="1200" dirty="0">
                <a:effectLst/>
                <a:cs typeface="Arial" panose="020B0604020202020204" pitchFamily="34" charset="0"/>
              </a:rPr>
              <a:t>autoriz</a:t>
            </a:r>
            <a:r>
              <a:rPr lang="en-US" sz="900" i="0" u="none" strike="noStrike" kern="1200" dirty="0" err="1">
                <a:effectLst/>
                <a:cs typeface="Arial" panose="020B0604020202020204" pitchFamily="34" charset="0"/>
              </a:rPr>
              <a:t>atie</a:t>
            </a:r>
            <a:r>
              <a:rPr lang="ro-RO" sz="900" i="0" u="none" strike="noStrike" kern="1200" dirty="0">
                <a:effectLst/>
                <a:cs typeface="Arial" panose="020B0604020202020204" pitchFamily="34" charset="0"/>
              </a:rPr>
              <a:t> ISCIR pentru lucrarile de reparatie la masinele de ridicat </a:t>
            </a:r>
            <a:endParaRPr lang="en-US" sz="900" i="0" u="none" strike="noStrike" dirty="0">
              <a:effectLst/>
              <a:cs typeface="Arial" panose="020B0604020202020204" pitchFamily="34" charset="0"/>
            </a:endParaRPr>
          </a:p>
          <a:p>
            <a:pPr lvl="1" fontAlgn="b">
              <a:spcBef>
                <a:spcPts val="0"/>
              </a:spcBef>
            </a:pPr>
            <a:r>
              <a:rPr lang="ro-RO" sz="900" i="0" u="none" strike="noStrike" kern="1200" dirty="0">
                <a:effectLst/>
                <a:cs typeface="Arial" panose="020B0604020202020204" pitchFamily="34" charset="0"/>
              </a:rPr>
              <a:t>Responsabil/coordonator de lucrari sa fie autorizat RSL-IR</a:t>
            </a:r>
            <a:endParaRPr lang="en-US" sz="900" i="0" u="none" strike="noStrike" dirty="0">
              <a:effectLst/>
              <a:cs typeface="Arial" panose="020B0604020202020204" pitchFamily="34" charset="0"/>
            </a:endParaRPr>
          </a:p>
          <a:p>
            <a:pPr lvl="1" fontAlgn="b">
              <a:spcBef>
                <a:spcPts val="0"/>
              </a:spcBef>
            </a:pPr>
            <a:r>
              <a:rPr lang="ro-RO" sz="900" i="0" u="none" strike="noStrike" kern="1200" dirty="0">
                <a:effectLst/>
                <a:cs typeface="Arial" panose="020B0604020202020204" pitchFamily="34" charset="0"/>
              </a:rPr>
              <a:t>Lacatusii si  sudorii sa fie autorizati ca legatori de sarcina </a:t>
            </a:r>
            <a:endParaRPr lang="en-US" sz="900" i="0" u="none" strike="noStrike" dirty="0">
              <a:effectLst/>
              <a:cs typeface="Arial" panose="020B0604020202020204" pitchFamily="34" charset="0"/>
            </a:endParaRPr>
          </a:p>
          <a:p>
            <a:pPr lvl="1" fontAlgn="b">
              <a:spcBef>
                <a:spcPts val="0"/>
              </a:spcBef>
            </a:pPr>
            <a:r>
              <a:rPr lang="ro-RO" sz="900" i="0" u="none" strike="noStrike" kern="1200" dirty="0">
                <a:effectLst/>
                <a:cs typeface="Arial" panose="020B0604020202020204" pitchFamily="34" charset="0"/>
              </a:rPr>
              <a:t>Electricenii sa fie autorizatii </a:t>
            </a:r>
            <a:r>
              <a:rPr lang="en-US" sz="900" dirty="0" err="1">
                <a:cs typeface="Arial" panose="020B0604020202020204" pitchFamily="34" charset="0"/>
              </a:rPr>
              <a:t>si</a:t>
            </a:r>
            <a:r>
              <a:rPr lang="ro-RO" sz="900" i="0" u="none" strike="noStrike" kern="1200" dirty="0">
                <a:effectLst/>
                <a:cs typeface="Arial" panose="020B0604020202020204" pitchFamily="34" charset="0"/>
              </a:rPr>
              <a:t> intervina la instalatii de joasa tensiune </a:t>
            </a:r>
            <a:endParaRPr lang="en-US" sz="900" i="0" u="none" strike="noStrike" dirty="0">
              <a:effectLst/>
              <a:cs typeface="Arial" panose="020B0604020202020204" pitchFamily="34" charset="0"/>
            </a:endParaRPr>
          </a:p>
          <a:p>
            <a:pPr lvl="1" fontAlgn="b">
              <a:spcBef>
                <a:spcPts val="0"/>
              </a:spcBef>
            </a:pPr>
            <a:r>
              <a:rPr lang="ro-RO" sz="900" i="0" u="none" strike="noStrike" kern="1200" dirty="0">
                <a:effectLst/>
                <a:cs typeface="Arial" panose="020B0604020202020204" pitchFamily="34" charset="0"/>
              </a:rPr>
              <a:t>Tot personalul a fie apt lucru la inaltime si controlul periodic avizat la zi </a:t>
            </a:r>
            <a:endParaRPr lang="ro-RO" altLang="en-US" sz="900" dirty="0">
              <a:cs typeface="Arial" panose="020B0604020202020204" pitchFamily="34" charset="0"/>
            </a:endParaRPr>
          </a:p>
        </p:txBody>
      </p:sp>
    </p:spTree>
    <p:extLst>
      <p:ext uri="{BB962C8B-B14F-4D97-AF65-F5344CB8AC3E}">
        <p14:creationId xmlns:p14="http://schemas.microsoft.com/office/powerpoint/2010/main" val="766742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100" hidden="1">
            <a:extLst>
              <a:ext uri="{FF2B5EF4-FFF2-40B4-BE49-F238E27FC236}">
                <a16:creationId xmlns:a16="http://schemas.microsoft.com/office/drawing/2014/main" id="{F1EF1F8B-54F7-49CC-87A6-F8A777E7634C}"/>
              </a:ext>
            </a:extLst>
          </p:cNvPr>
          <p:cNvGraphicFramePr>
            <a:graphicFrameLocks noChangeAspect="1"/>
          </p:cNvGraphicFramePr>
          <p:nvPr>
            <p:extLst>
              <p:ext uri="{D42A27DB-BD31-4B8C-83A1-F6EECF244321}">
                <p14:modId xmlns:p14="http://schemas.microsoft.com/office/powerpoint/2010/main" val="1803087070"/>
              </p:ext>
            </p:extLst>
          </p:nvPr>
        </p:nvGraphicFramePr>
        <p:xfrm>
          <a:off x="2000599" y="643398"/>
          <a:ext cx="89313" cy="89313"/>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5058" name="Object 100" hidden="1">
                        <a:extLst>
                          <a:ext uri="{FF2B5EF4-FFF2-40B4-BE49-F238E27FC236}">
                            <a16:creationId xmlns:a16="http://schemas.microsoft.com/office/drawing/2014/main" id="{F1EF1F8B-54F7-49CC-87A6-F8A777E763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599" y="643398"/>
                        <a:ext cx="89313" cy="8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59" name="Rectangle 3" hidden="1">
            <a:extLst>
              <a:ext uri="{FF2B5EF4-FFF2-40B4-BE49-F238E27FC236}">
                <a16:creationId xmlns:a16="http://schemas.microsoft.com/office/drawing/2014/main" id="{DC7F5CDC-CB58-4FA5-B3D9-D23C8026B9DE}"/>
              </a:ext>
            </a:extLst>
          </p:cNvPr>
          <p:cNvSpPr>
            <a:spLocks noChangeArrowheads="1"/>
          </p:cNvSpPr>
          <p:nvPr>
            <p:custDataLst>
              <p:tags r:id="rId1"/>
            </p:custDataLst>
          </p:nvPr>
        </p:nvSpPr>
        <p:spPr bwMode="auto">
          <a:xfrm>
            <a:off x="2000599" y="643398"/>
            <a:ext cx="89313" cy="89313"/>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1225">
              <a:lnSpc>
                <a:spcPts val="1800"/>
              </a:lnSpc>
              <a:spcAft>
                <a:spcPts val="563"/>
              </a:spcAft>
              <a:buFont typeface="Arial" panose="020B0604020202020204" pitchFamily="34" charset="0"/>
              <a:buChar char="•"/>
              <a:defRPr sz="1500" b="1">
                <a:solidFill>
                  <a:schemeClr val="tx1"/>
                </a:solidFill>
                <a:latin typeface="Calibri" panose="020F0502020204030204" pitchFamily="34" charset="0"/>
                <a:cs typeface="Arial" panose="020B0604020202020204" pitchFamily="34" charset="0"/>
              </a:defRPr>
            </a:lvl1pPr>
            <a:lvl2pPr marL="742950" indent="-285750" defTabSz="911225">
              <a:lnSpc>
                <a:spcPts val="1700"/>
              </a:lnSpc>
              <a:spcAft>
                <a:spcPts val="563"/>
              </a:spcAft>
              <a:buSzPct val="100000"/>
              <a:buChar char="–"/>
              <a:defRPr sz="1500">
                <a:solidFill>
                  <a:schemeClr val="tx1"/>
                </a:solidFill>
                <a:latin typeface="Calibri Light" panose="020F0302020204030204" pitchFamily="34" charset="0"/>
                <a:cs typeface="Arial" panose="020B0604020202020204" pitchFamily="34" charset="0"/>
              </a:defRPr>
            </a:lvl2pPr>
            <a:lvl3pPr marL="1143000" indent="-228600" defTabSz="911225">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3pPr>
            <a:lvl4pPr marL="1600200" indent="-228600" defTabSz="911225">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4pPr>
            <a:lvl5pPr marL="2057400" indent="-228600" defTabSz="911225">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5pPr>
            <a:lvl6pPr marL="25146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6pPr>
            <a:lvl7pPr marL="29718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7pPr>
            <a:lvl8pPr marL="34290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8pPr>
            <a:lvl9pPr marL="38862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9pPr>
          </a:lstStyle>
          <a:p>
            <a:pPr algn="ctr" eaLnBrk="1" hangingPunct="1">
              <a:lnSpc>
                <a:spcPct val="100000"/>
              </a:lnSpc>
              <a:spcAft>
                <a:spcPct val="0"/>
              </a:spcAft>
              <a:buFont typeface="Arial" panose="020B0604020202020204" pitchFamily="34" charset="0"/>
              <a:buNone/>
            </a:pPr>
            <a:endParaRPr lang="ro-RO" altLang="en-US" sz="675" b="0">
              <a:solidFill>
                <a:srgbClr val="000000"/>
              </a:solidFill>
              <a:latin typeface="Arial" panose="020B0604020202020204" pitchFamily="34" charset="0"/>
            </a:endParaRPr>
          </a:p>
        </p:txBody>
      </p:sp>
      <p:sp>
        <p:nvSpPr>
          <p:cNvPr id="45060" name="Slide Number Placeholder 3">
            <a:extLst>
              <a:ext uri="{FF2B5EF4-FFF2-40B4-BE49-F238E27FC236}">
                <a16:creationId xmlns:a16="http://schemas.microsoft.com/office/drawing/2014/main" id="{2D440079-5EA9-4C8A-BD9C-F4A6E283A389}"/>
              </a:ext>
            </a:extLst>
          </p:cNvPr>
          <p:cNvSpPr>
            <a:spLocks noGrp="1" noChangeArrowheads="1"/>
          </p:cNvSpPr>
          <p:nvPr>
            <p:ph type="sldNum" sz="quarter" idx="10"/>
          </p:nvPr>
        </p:nvSpPr>
        <p:spPr bwMode="auto">
          <a:xfrm>
            <a:off x="341885" y="6354599"/>
            <a:ext cx="166665" cy="2158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l" rtl="0" eaLnBrk="1" fontAlgn="base" hangingPunct="1">
              <a:spcBef>
                <a:spcPct val="0"/>
              </a:spcBef>
              <a:spcAft>
                <a:spcPct val="0"/>
              </a:spcAft>
              <a:defRPr sz="1100" b="1" kern="1200">
                <a:solidFill>
                  <a:schemeClr val="accent1"/>
                </a:solidFill>
                <a:latin typeface="Calibri Light" panose="020F0302020204030204" pitchFamily="34" charset="0"/>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a:lnSpc>
                <a:spcPct val="100000"/>
              </a:lnSpc>
              <a:spcAft>
                <a:spcPct val="0"/>
              </a:spcAft>
              <a:buFont typeface="Arial" panose="020B0604020202020204" pitchFamily="34" charset="0"/>
              <a:buNone/>
              <a:defRPr/>
            </a:pPr>
            <a:fld id="{81672BAF-7CC4-460D-81E2-5E3FFF06C4D1}" type="slidenum">
              <a:rPr lang="en-AU" altLang="en-US" smtClean="0"/>
              <a:pPr>
                <a:lnSpc>
                  <a:spcPct val="100000"/>
                </a:lnSpc>
                <a:spcAft>
                  <a:spcPct val="0"/>
                </a:spcAft>
                <a:buFont typeface="Arial" panose="020B0604020202020204" pitchFamily="34" charset="0"/>
                <a:buNone/>
                <a:defRPr/>
              </a:pPr>
              <a:t>7</a:t>
            </a:fld>
            <a:endParaRPr lang="en-AU" altLang="en-US" sz="825" dirty="0">
              <a:solidFill>
                <a:srgbClr val="12326E"/>
              </a:solidFill>
            </a:endParaRPr>
          </a:p>
        </p:txBody>
      </p:sp>
      <p:sp>
        <p:nvSpPr>
          <p:cNvPr id="10" name="Date Placeholder 5">
            <a:extLst>
              <a:ext uri="{FF2B5EF4-FFF2-40B4-BE49-F238E27FC236}">
                <a16:creationId xmlns:a16="http://schemas.microsoft.com/office/drawing/2014/main" id="{02D38C5D-017A-4E65-9EA4-795119EE8FB7}"/>
              </a:ext>
            </a:extLst>
          </p:cNvPr>
          <p:cNvSpPr>
            <a:spLocks noGrp="1"/>
          </p:cNvSpPr>
          <p:nvPr>
            <p:ph type="dt" sz="quarter" idx="12"/>
          </p:nvPr>
        </p:nvSpPr>
        <p:spPr>
          <a:xfrm>
            <a:off x="7135467" y="6332378"/>
            <a:ext cx="1693633" cy="365076"/>
          </a:xfrm>
          <a:prstGeom prst="rect">
            <a:avLst/>
          </a:prstGeom>
        </p:spPr>
        <p:txBody>
          <a:bodyPr vert="horz" lIns="0" tIns="0" rIns="0" bIns="0" rtlCol="0" anchor="ctr"/>
          <a:lstStyle>
            <a:defPPr>
              <a:defRPr lang="en-US"/>
            </a:defPPr>
            <a:lvl1pPr algn="r" rtl="0" eaLnBrk="1" fontAlgn="auto" hangingPunct="1">
              <a:spcBef>
                <a:spcPts val="0"/>
              </a:spcBef>
              <a:spcAft>
                <a:spcPts val="0"/>
              </a:spcAft>
              <a:defRPr sz="1499" b="1" kern="1200" cap="all" baseline="0">
                <a:solidFill>
                  <a:schemeClr val="bg1"/>
                </a:solidFill>
                <a:latin typeface="+mj-lt"/>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defTabSz="685714">
              <a:defRPr/>
            </a:pPr>
            <a:r>
              <a:rPr lang="en-US"/>
              <a:t>Business unit</a:t>
            </a:r>
            <a:endParaRPr lang="en-AU">
              <a:solidFill>
                <a:prstClr val="white"/>
              </a:solidFill>
            </a:endParaRPr>
          </a:p>
        </p:txBody>
      </p:sp>
      <p:sp>
        <p:nvSpPr>
          <p:cNvPr id="45062" name="Rectangle 4">
            <a:extLst>
              <a:ext uri="{FF2B5EF4-FFF2-40B4-BE49-F238E27FC236}">
                <a16:creationId xmlns:a16="http://schemas.microsoft.com/office/drawing/2014/main" id="{46A14053-80D5-49B0-94BA-F415B251EF47}"/>
              </a:ext>
            </a:extLst>
          </p:cNvPr>
          <p:cNvSpPr>
            <a:spLocks noChangeArrowheads="1"/>
          </p:cNvSpPr>
          <p:nvPr/>
        </p:nvSpPr>
        <p:spPr bwMode="auto">
          <a:xfrm>
            <a:off x="612890" y="337510"/>
            <a:ext cx="6122066" cy="571598"/>
          </a:xfrm>
          <a:prstGeom prst="rect">
            <a:avLst/>
          </a:prstGeom>
          <a:solidFill>
            <a:schemeClr val="bg1"/>
          </a:solidFill>
          <a:ln w="9525">
            <a:solidFill>
              <a:schemeClr val="tx1"/>
            </a:solidFill>
            <a:miter lim="800000"/>
            <a:headEnd/>
            <a:tailEnd/>
          </a:ln>
        </p:spPr>
        <p:txBody>
          <a:bodyPr wrap="none"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dirty="0">
                <a:solidFill>
                  <a:schemeClr val="tx2"/>
                </a:solidFill>
              </a:rPr>
              <a:t> INDICATORI DE PERFORMANTA</a:t>
            </a:r>
          </a:p>
          <a:p>
            <a:pPr eaLnBrk="1" hangingPunct="1"/>
            <a:r>
              <a:rPr lang="fr-FR" altLang="en-US" sz="1199" dirty="0">
                <a:solidFill>
                  <a:schemeClr val="tx2"/>
                </a:solidFill>
              </a:rPr>
              <a:t>INDICATOR CHEIE</a:t>
            </a:r>
            <a:r>
              <a:rPr lang="fr-FR" altLang="en-US" sz="1199" b="1" dirty="0"/>
              <a:t>:   A. </a:t>
            </a:r>
            <a:r>
              <a:rPr lang="fr-FR" altLang="en-US" sz="1349" b="1" u="sng" dirty="0">
                <a:solidFill>
                  <a:schemeClr val="tx2"/>
                </a:solidFill>
              </a:rPr>
              <a:t>SAFETY</a:t>
            </a:r>
          </a:p>
        </p:txBody>
      </p:sp>
      <p:sp>
        <p:nvSpPr>
          <p:cNvPr id="45063" name="Rectangle 9">
            <a:extLst>
              <a:ext uri="{FF2B5EF4-FFF2-40B4-BE49-F238E27FC236}">
                <a16:creationId xmlns:a16="http://schemas.microsoft.com/office/drawing/2014/main" id="{49C7804C-CF59-41EB-93D4-E65C4F9302DD}"/>
              </a:ext>
            </a:extLst>
          </p:cNvPr>
          <p:cNvSpPr>
            <a:spLocks noChangeArrowheads="1"/>
          </p:cNvSpPr>
          <p:nvPr/>
        </p:nvSpPr>
        <p:spPr bwMode="auto">
          <a:xfrm>
            <a:off x="612890" y="1080588"/>
            <a:ext cx="3042575" cy="1028879"/>
          </a:xfrm>
          <a:prstGeom prst="rect">
            <a:avLst/>
          </a:prstGeom>
          <a:solidFill>
            <a:schemeClr val="bg1"/>
          </a:solidFill>
          <a:ln w="9525">
            <a:solidFill>
              <a:schemeClr val="tx1"/>
            </a:solidFill>
            <a:miter lim="800000"/>
            <a:headEnd/>
            <a:tailEnd/>
          </a:ln>
        </p:spPr>
        <p:txBody>
          <a:bodyPr lIns="34992" tIns="34291" rIns="0"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D0D0D"/>
                </a:solidFill>
              </a:rPr>
              <a:t>Definitie</a:t>
            </a:r>
            <a:r>
              <a:rPr lang="fr-FR" altLang="en-US" sz="1199" b="1" u="sng" dirty="0">
                <a:solidFill>
                  <a:srgbClr val="0D0D0D"/>
                </a:solidFill>
              </a:rPr>
              <a:t> : </a:t>
            </a:r>
          </a:p>
          <a:p>
            <a:pPr eaLnBrk="1" hangingPunct="1"/>
            <a:endParaRPr lang="fr-FR" altLang="en-US" sz="1199" dirty="0">
              <a:solidFill>
                <a:srgbClr val="0D0D0D"/>
              </a:solidFill>
            </a:endParaRPr>
          </a:p>
          <a:p>
            <a:pPr eaLnBrk="1" hangingPunct="1"/>
            <a:r>
              <a:rPr lang="fr-FR" altLang="en-US" sz="1199" dirty="0" err="1">
                <a:solidFill>
                  <a:srgbClr val="0D0D0D"/>
                </a:solidFill>
              </a:rPr>
              <a:t>Toate</a:t>
            </a:r>
            <a:r>
              <a:rPr lang="fr-FR" altLang="en-US" sz="1199" dirty="0">
                <a:solidFill>
                  <a:srgbClr val="0D0D0D"/>
                </a:solidFill>
              </a:rPr>
              <a:t> NCO </a:t>
            </a:r>
            <a:r>
              <a:rPr lang="it-IT" altLang="en-US" sz="1199" dirty="0">
                <a:solidFill>
                  <a:srgbClr val="0D0D0D"/>
                </a:solidFill>
              </a:rPr>
              <a:t>reguli cardinale nerespectate in zona </a:t>
            </a:r>
            <a:r>
              <a:rPr lang="en-US" altLang="en-US" sz="1199" dirty="0">
                <a:solidFill>
                  <a:srgbClr val="000000"/>
                </a:solidFill>
              </a:rPr>
              <a:t>OLD</a:t>
            </a:r>
            <a:endParaRPr lang="it-IT" altLang="en-US" sz="1199" dirty="0">
              <a:solidFill>
                <a:srgbClr val="0D0D0D"/>
              </a:solidFill>
            </a:endParaRPr>
          </a:p>
        </p:txBody>
      </p:sp>
      <p:grpSp>
        <p:nvGrpSpPr>
          <p:cNvPr id="45064" name="Group 10">
            <a:extLst>
              <a:ext uri="{FF2B5EF4-FFF2-40B4-BE49-F238E27FC236}">
                <a16:creationId xmlns:a16="http://schemas.microsoft.com/office/drawing/2014/main" id="{E1C3A8CA-E3C3-447B-964F-C2E03C5F1875}"/>
              </a:ext>
            </a:extLst>
          </p:cNvPr>
          <p:cNvGrpSpPr>
            <a:grpSpLocks/>
          </p:cNvGrpSpPr>
          <p:nvPr/>
        </p:nvGrpSpPr>
        <p:grpSpPr bwMode="auto">
          <a:xfrm>
            <a:off x="3636817" y="869811"/>
            <a:ext cx="3002086" cy="1238465"/>
            <a:chOff x="2848" y="1918"/>
            <a:chExt cx="2504" cy="764"/>
          </a:xfrm>
        </p:grpSpPr>
        <p:sp>
          <p:nvSpPr>
            <p:cNvPr id="45073" name="Rectangle 11">
              <a:extLst>
                <a:ext uri="{FF2B5EF4-FFF2-40B4-BE49-F238E27FC236}">
                  <a16:creationId xmlns:a16="http://schemas.microsoft.com/office/drawing/2014/main" id="{94F87643-3E67-49B9-9A82-19D895D64ECE}"/>
                </a:ext>
              </a:extLst>
            </p:cNvPr>
            <p:cNvSpPr>
              <a:spLocks noChangeArrowheads="1"/>
            </p:cNvSpPr>
            <p:nvPr/>
          </p:nvSpPr>
          <p:spPr bwMode="auto">
            <a:xfrm>
              <a:off x="2848" y="2046"/>
              <a:ext cx="2504" cy="636"/>
            </a:xfrm>
            <a:prstGeom prst="rect">
              <a:avLst/>
            </a:prstGeom>
            <a:solidFill>
              <a:schemeClr val="bg1"/>
            </a:solidFill>
            <a:ln w="9525">
              <a:solidFill>
                <a:schemeClr val="tx1"/>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D0D0D"/>
                  </a:solidFill>
                </a:rPr>
                <a:t>Utilizare</a:t>
              </a:r>
              <a:r>
                <a:rPr lang="fr-FR" altLang="en-US" sz="1199" b="1" u="sng" dirty="0">
                  <a:solidFill>
                    <a:srgbClr val="0D0D0D"/>
                  </a:solidFill>
                </a:rPr>
                <a:t> :</a:t>
              </a:r>
            </a:p>
            <a:p>
              <a:pPr eaLnBrk="1" hangingPunct="1"/>
              <a:endParaRPr lang="fr-FR" altLang="en-US" sz="1199" b="1" u="sng" dirty="0">
                <a:solidFill>
                  <a:srgbClr val="0D0D0D"/>
                </a:solidFill>
              </a:endParaRPr>
            </a:p>
            <a:p>
              <a:pPr eaLnBrk="1" hangingPunct="1"/>
              <a:r>
                <a:rPr lang="fr-FR" altLang="en-US" sz="1199" dirty="0" err="1">
                  <a:solidFill>
                    <a:srgbClr val="0D0D0D"/>
                  </a:solidFill>
                </a:rPr>
                <a:t>Pentru</a:t>
              </a:r>
              <a:r>
                <a:rPr lang="fr-FR" altLang="en-US" sz="1199" dirty="0">
                  <a:solidFill>
                    <a:srgbClr val="0D0D0D"/>
                  </a:solidFill>
                </a:rPr>
                <a:t> </a:t>
              </a:r>
              <a:r>
                <a:rPr lang="fr-FR" altLang="en-US" sz="1199" dirty="0" err="1">
                  <a:solidFill>
                    <a:srgbClr val="0D0D0D"/>
                  </a:solidFill>
                </a:rPr>
                <a:t>executant</a:t>
              </a:r>
              <a:r>
                <a:rPr lang="fr-FR" altLang="en-US" sz="1199" dirty="0">
                  <a:solidFill>
                    <a:srgbClr val="0D0D0D"/>
                  </a:solidFill>
                </a:rPr>
                <a:t> contracte </a:t>
              </a:r>
              <a:r>
                <a:rPr lang="fr-FR" altLang="en-US" sz="1199" dirty="0" err="1">
                  <a:solidFill>
                    <a:srgbClr val="0D0D0D"/>
                  </a:solidFill>
                </a:rPr>
                <a:t>cadru</a:t>
              </a:r>
              <a:r>
                <a:rPr lang="fr-FR" altLang="en-US" sz="1199" dirty="0">
                  <a:solidFill>
                    <a:srgbClr val="0D0D0D"/>
                  </a:solidFill>
                </a:rPr>
                <a:t> </a:t>
              </a:r>
              <a:r>
                <a:rPr lang="fr-FR" altLang="en-US" sz="1199" dirty="0" err="1">
                  <a:solidFill>
                    <a:srgbClr val="0D0D0D"/>
                  </a:solidFill>
                </a:rPr>
                <a:t>cu</a:t>
              </a:r>
              <a:r>
                <a:rPr lang="fr-FR" altLang="en-US" sz="1199" dirty="0">
                  <a:solidFill>
                    <a:srgbClr val="0D0D0D"/>
                  </a:solidFill>
                </a:rPr>
                <a:t> </a:t>
              </a:r>
              <a:r>
                <a:rPr lang="fr-FR" altLang="en-US" sz="1199" dirty="0" err="1">
                  <a:solidFill>
                    <a:srgbClr val="0D0D0D"/>
                  </a:solidFill>
                </a:rPr>
                <a:t>activitatii</a:t>
              </a:r>
              <a:r>
                <a:rPr lang="fr-FR" altLang="en-US" sz="1199" dirty="0">
                  <a:solidFill>
                    <a:srgbClr val="0D0D0D"/>
                  </a:solidFill>
                </a:rPr>
                <a:t> in zona OLD</a:t>
              </a:r>
              <a:endParaRPr lang="fr-FR" altLang="en-US" sz="1199" dirty="0"/>
            </a:p>
          </p:txBody>
        </p:sp>
        <p:sp>
          <p:nvSpPr>
            <p:cNvPr id="45074" name="Rectangle 12">
              <a:extLst>
                <a:ext uri="{FF2B5EF4-FFF2-40B4-BE49-F238E27FC236}">
                  <a16:creationId xmlns:a16="http://schemas.microsoft.com/office/drawing/2014/main" id="{BDC13156-E9A7-4B4E-9B96-DB8EA5C83996}"/>
                </a:ext>
              </a:extLst>
            </p:cNvPr>
            <p:cNvSpPr>
              <a:spLocks noChangeArrowheads="1"/>
            </p:cNvSpPr>
            <p:nvPr/>
          </p:nvSpPr>
          <p:spPr bwMode="auto">
            <a:xfrm>
              <a:off x="3621" y="1918"/>
              <a:ext cx="170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solidFill>
                  <a:srgbClr val="0D0D0D"/>
                </a:solidFill>
              </a:endParaRPr>
            </a:p>
          </p:txBody>
        </p:sp>
      </p:grpSp>
      <p:sp>
        <p:nvSpPr>
          <p:cNvPr id="45065" name="Rectangle 5">
            <a:extLst>
              <a:ext uri="{FF2B5EF4-FFF2-40B4-BE49-F238E27FC236}">
                <a16:creationId xmlns:a16="http://schemas.microsoft.com/office/drawing/2014/main" id="{2245F006-55F0-41C7-B076-CED4274D9EE7}"/>
              </a:ext>
            </a:extLst>
          </p:cNvPr>
          <p:cNvSpPr>
            <a:spLocks noChangeArrowheads="1"/>
          </p:cNvSpPr>
          <p:nvPr/>
        </p:nvSpPr>
        <p:spPr bwMode="auto">
          <a:xfrm>
            <a:off x="612890" y="2068557"/>
            <a:ext cx="3042575" cy="813338"/>
          </a:xfrm>
          <a:prstGeom prst="rect">
            <a:avLst/>
          </a:prstGeom>
          <a:solidFill>
            <a:schemeClr val="bg1"/>
          </a:solidFill>
          <a:ln w="9525">
            <a:solidFill>
              <a:schemeClr val="tx1"/>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D0D0D"/>
                </a:solidFill>
              </a:rPr>
              <a:t>Sursa</a:t>
            </a:r>
            <a:r>
              <a:rPr lang="fr-FR" altLang="en-US" sz="1199" b="1" u="sng" dirty="0">
                <a:solidFill>
                  <a:srgbClr val="0D0D0D"/>
                </a:solidFill>
              </a:rPr>
              <a:t> de date : </a:t>
            </a:r>
          </a:p>
          <a:p>
            <a:pPr eaLnBrk="1" hangingPunct="1"/>
            <a:endParaRPr lang="fr-FR" altLang="en-US" sz="1199" b="1" u="sng" dirty="0">
              <a:solidFill>
                <a:srgbClr val="0D0D0D"/>
              </a:solidFill>
            </a:endParaRPr>
          </a:p>
          <a:p>
            <a:pPr eaLnBrk="1" hangingPunct="1"/>
            <a:r>
              <a:rPr lang="fr-FR" altLang="en-US" sz="1199" dirty="0" err="1">
                <a:solidFill>
                  <a:srgbClr val="0D0D0D"/>
                </a:solidFill>
              </a:rPr>
              <a:t>Prevederi</a:t>
            </a:r>
            <a:r>
              <a:rPr lang="fr-FR" altLang="en-US" sz="1199" dirty="0">
                <a:solidFill>
                  <a:srgbClr val="0D0D0D"/>
                </a:solidFill>
              </a:rPr>
              <a:t> </a:t>
            </a:r>
            <a:r>
              <a:rPr lang="fr-FR" altLang="en-US" sz="1199" dirty="0" err="1">
                <a:solidFill>
                  <a:srgbClr val="0D0D0D"/>
                </a:solidFill>
              </a:rPr>
              <a:t>conform</a:t>
            </a:r>
            <a:r>
              <a:rPr lang="fr-FR" altLang="en-US" sz="1199" dirty="0">
                <a:solidFill>
                  <a:srgbClr val="0D0D0D"/>
                </a:solidFill>
              </a:rPr>
              <a:t> </a:t>
            </a:r>
            <a:r>
              <a:rPr lang="fr-FR" altLang="en-US" sz="1199" dirty="0" err="1">
                <a:solidFill>
                  <a:srgbClr val="0D0D0D"/>
                </a:solidFill>
              </a:rPr>
              <a:t>Anexa</a:t>
            </a:r>
            <a:r>
              <a:rPr lang="fr-FR" altLang="en-US" sz="1199" dirty="0">
                <a:solidFill>
                  <a:srgbClr val="0D0D0D"/>
                </a:solidFill>
              </a:rPr>
              <a:t> 5 </a:t>
            </a:r>
            <a:r>
              <a:rPr lang="fr-FR" altLang="en-US" sz="1199" dirty="0" err="1">
                <a:solidFill>
                  <a:srgbClr val="0D0D0D"/>
                </a:solidFill>
              </a:rPr>
              <a:t>atasata</a:t>
            </a:r>
            <a:endParaRPr lang="fr-FR" altLang="en-US" sz="1199" dirty="0">
              <a:solidFill>
                <a:srgbClr val="0D0D0D"/>
              </a:solidFill>
            </a:endParaRPr>
          </a:p>
          <a:p>
            <a:pPr eaLnBrk="1" hangingPunct="1"/>
            <a:r>
              <a:rPr lang="fr-FR" altLang="en-US" sz="1199" dirty="0" err="1">
                <a:solidFill>
                  <a:srgbClr val="0D0D0D"/>
                </a:solidFill>
              </a:rPr>
              <a:t>Baza</a:t>
            </a:r>
            <a:r>
              <a:rPr lang="fr-FR" altLang="en-US" sz="1199" dirty="0">
                <a:solidFill>
                  <a:srgbClr val="0D0D0D"/>
                </a:solidFill>
              </a:rPr>
              <a:t> de date DSSM  -Liberty Steel</a:t>
            </a:r>
          </a:p>
        </p:txBody>
      </p:sp>
      <p:grpSp>
        <p:nvGrpSpPr>
          <p:cNvPr id="45066" name="Group 13">
            <a:extLst>
              <a:ext uri="{FF2B5EF4-FFF2-40B4-BE49-F238E27FC236}">
                <a16:creationId xmlns:a16="http://schemas.microsoft.com/office/drawing/2014/main" id="{751101E1-FFE9-4ECE-B579-F06AEE1F2502}"/>
              </a:ext>
            </a:extLst>
          </p:cNvPr>
          <p:cNvGrpSpPr>
            <a:grpSpLocks/>
          </p:cNvGrpSpPr>
          <p:nvPr/>
        </p:nvGrpSpPr>
        <p:grpSpPr bwMode="auto">
          <a:xfrm>
            <a:off x="3636817" y="2068568"/>
            <a:ext cx="3022331" cy="800239"/>
            <a:chOff x="304" y="3105"/>
            <a:chExt cx="2504" cy="696"/>
          </a:xfrm>
        </p:grpSpPr>
        <p:sp>
          <p:nvSpPr>
            <p:cNvPr id="45071" name="Rectangle 14">
              <a:extLst>
                <a:ext uri="{FF2B5EF4-FFF2-40B4-BE49-F238E27FC236}">
                  <a16:creationId xmlns:a16="http://schemas.microsoft.com/office/drawing/2014/main" id="{D358040A-C5A8-45A8-95F0-156FC751FAF9}"/>
                </a:ext>
              </a:extLst>
            </p:cNvPr>
            <p:cNvSpPr>
              <a:spLocks noChangeArrowheads="1"/>
            </p:cNvSpPr>
            <p:nvPr/>
          </p:nvSpPr>
          <p:spPr bwMode="auto">
            <a:xfrm>
              <a:off x="304" y="3105"/>
              <a:ext cx="2504" cy="696"/>
            </a:xfrm>
            <a:prstGeom prst="rect">
              <a:avLst/>
            </a:prstGeom>
            <a:solidFill>
              <a:schemeClr val="bg1"/>
            </a:solidFill>
            <a:ln w="9525">
              <a:solidFill>
                <a:schemeClr val="tx1"/>
              </a:solidFill>
              <a:miter lim="800000"/>
              <a:headEnd/>
              <a:tailEnd/>
            </a:ln>
          </p:spPr>
          <p:txBody>
            <a:bodyPr wrap="none"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D0D0D"/>
                  </a:solidFill>
                </a:rPr>
                <a:t>Responsabil</a:t>
              </a:r>
              <a:r>
                <a:rPr lang="fr-FR" altLang="en-US" sz="1199" b="1" u="sng" dirty="0">
                  <a:solidFill>
                    <a:srgbClr val="0D0D0D"/>
                  </a:solidFill>
                </a:rPr>
                <a:t> </a:t>
              </a:r>
              <a:r>
                <a:rPr lang="fr-FR" altLang="en-US" sz="1199" b="1" dirty="0">
                  <a:solidFill>
                    <a:srgbClr val="0D0D0D"/>
                  </a:solidFill>
                </a:rPr>
                <a:t>: </a:t>
              </a:r>
              <a:r>
                <a:rPr lang="fr-FR" altLang="en-US" sz="1199" dirty="0" err="1">
                  <a:solidFill>
                    <a:srgbClr val="0D0D0D"/>
                  </a:solidFill>
                </a:rPr>
                <a:t>lucrator</a:t>
              </a:r>
              <a:r>
                <a:rPr lang="fr-FR" altLang="en-US" sz="1199" dirty="0">
                  <a:solidFill>
                    <a:srgbClr val="0D0D0D"/>
                  </a:solidFill>
                </a:rPr>
                <a:t> </a:t>
              </a:r>
              <a:r>
                <a:rPr lang="fr-FR" altLang="en-US" sz="1199" dirty="0" err="1">
                  <a:solidFill>
                    <a:srgbClr val="0D0D0D"/>
                  </a:solidFill>
                </a:rPr>
                <a:t>desemnat</a:t>
              </a:r>
              <a:endParaRPr lang="fr-FR" altLang="en-US" sz="1199" dirty="0">
                <a:solidFill>
                  <a:srgbClr val="0D0D0D"/>
                </a:solidFill>
              </a:endParaRPr>
            </a:p>
            <a:p>
              <a:pPr eaLnBrk="1" hangingPunct="1"/>
              <a:endParaRPr lang="fr-FR" altLang="en-US" sz="1199" dirty="0">
                <a:solidFill>
                  <a:srgbClr val="0D0D0D"/>
                </a:solidFill>
              </a:endParaRPr>
            </a:p>
          </p:txBody>
        </p:sp>
        <p:sp>
          <p:nvSpPr>
            <p:cNvPr id="45072" name="Rectangle 15">
              <a:extLst>
                <a:ext uri="{FF2B5EF4-FFF2-40B4-BE49-F238E27FC236}">
                  <a16:creationId xmlns:a16="http://schemas.microsoft.com/office/drawing/2014/main" id="{9278DF51-BCB4-4FDC-8460-00703DD07449}"/>
                </a:ext>
              </a:extLst>
            </p:cNvPr>
            <p:cNvSpPr>
              <a:spLocks noChangeArrowheads="1"/>
            </p:cNvSpPr>
            <p:nvPr/>
          </p:nvSpPr>
          <p:spPr bwMode="auto">
            <a:xfrm>
              <a:off x="1077" y="3395"/>
              <a:ext cx="170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solidFill>
                  <a:srgbClr val="0D0D0D"/>
                </a:solidFill>
              </a:endParaRPr>
            </a:p>
          </p:txBody>
        </p:sp>
      </p:grpSp>
      <p:grpSp>
        <p:nvGrpSpPr>
          <p:cNvPr id="45067" name="Group 6">
            <a:extLst>
              <a:ext uri="{FF2B5EF4-FFF2-40B4-BE49-F238E27FC236}">
                <a16:creationId xmlns:a16="http://schemas.microsoft.com/office/drawing/2014/main" id="{B4E01D97-667C-4987-B873-05CBF94C974E}"/>
              </a:ext>
            </a:extLst>
          </p:cNvPr>
          <p:cNvGrpSpPr>
            <a:grpSpLocks/>
          </p:cNvGrpSpPr>
          <p:nvPr/>
        </p:nvGrpSpPr>
        <p:grpSpPr bwMode="auto">
          <a:xfrm>
            <a:off x="612889" y="2881895"/>
            <a:ext cx="3011228" cy="789521"/>
            <a:chOff x="304" y="3425"/>
            <a:chExt cx="2504" cy="511"/>
          </a:xfrm>
        </p:grpSpPr>
        <p:sp>
          <p:nvSpPr>
            <p:cNvPr id="45069" name="Rectangle 7">
              <a:extLst>
                <a:ext uri="{FF2B5EF4-FFF2-40B4-BE49-F238E27FC236}">
                  <a16:creationId xmlns:a16="http://schemas.microsoft.com/office/drawing/2014/main" id="{B2E6888D-C14A-4827-B488-8248B7614B69}"/>
                </a:ext>
              </a:extLst>
            </p:cNvPr>
            <p:cNvSpPr>
              <a:spLocks noChangeArrowheads="1"/>
            </p:cNvSpPr>
            <p:nvPr/>
          </p:nvSpPr>
          <p:spPr bwMode="auto">
            <a:xfrm>
              <a:off x="304" y="3425"/>
              <a:ext cx="2504" cy="511"/>
            </a:xfrm>
            <a:prstGeom prst="rect">
              <a:avLst/>
            </a:prstGeom>
            <a:solidFill>
              <a:schemeClr val="bg1"/>
            </a:solidFill>
            <a:ln w="9525">
              <a:solidFill>
                <a:schemeClr val="tx1"/>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a:solidFill>
                    <a:srgbClr val="0D0D0D"/>
                  </a:solidFill>
                </a:rPr>
                <a:t>Mod de calcul  : </a:t>
              </a:r>
            </a:p>
            <a:p>
              <a:pPr eaLnBrk="1" hangingPunct="1"/>
              <a:endParaRPr lang="fr-FR" altLang="en-US" sz="1199" b="1" u="sng" dirty="0">
                <a:solidFill>
                  <a:srgbClr val="0D0D0D"/>
                </a:solidFill>
              </a:endParaRPr>
            </a:p>
            <a:p>
              <a:pPr eaLnBrk="1" hangingPunct="1"/>
              <a:r>
                <a:rPr lang="pt-BR" altLang="en-US" sz="1199" dirty="0">
                  <a:solidFill>
                    <a:srgbClr val="0D0D0D"/>
                  </a:solidFill>
                </a:rPr>
                <a:t>Σ NCO reguli cardinale nerespectate in zona OLD</a:t>
              </a:r>
              <a:endParaRPr lang="fr-FR" altLang="en-US" sz="1199" dirty="0">
                <a:solidFill>
                  <a:srgbClr val="0D0D0D"/>
                </a:solidFill>
              </a:endParaRPr>
            </a:p>
          </p:txBody>
        </p:sp>
        <p:sp>
          <p:nvSpPr>
            <p:cNvPr id="45070" name="Rectangle 8">
              <a:extLst>
                <a:ext uri="{FF2B5EF4-FFF2-40B4-BE49-F238E27FC236}">
                  <a16:creationId xmlns:a16="http://schemas.microsoft.com/office/drawing/2014/main" id="{88EE3C72-3968-43F3-96BE-93E74F444F4F}"/>
                </a:ext>
              </a:extLst>
            </p:cNvPr>
            <p:cNvSpPr>
              <a:spLocks noChangeArrowheads="1"/>
            </p:cNvSpPr>
            <p:nvPr/>
          </p:nvSpPr>
          <p:spPr bwMode="auto">
            <a:xfrm>
              <a:off x="1077" y="3440"/>
              <a:ext cx="170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solidFill>
                  <a:srgbClr val="0D0D0D"/>
                </a:solidFill>
              </a:endParaRPr>
            </a:p>
          </p:txBody>
        </p:sp>
      </p:grpSp>
      <p:sp>
        <p:nvSpPr>
          <p:cNvPr id="45068" name="Rectangle 16">
            <a:extLst>
              <a:ext uri="{FF2B5EF4-FFF2-40B4-BE49-F238E27FC236}">
                <a16:creationId xmlns:a16="http://schemas.microsoft.com/office/drawing/2014/main" id="{31BF2CC4-CBBC-41C7-AD73-0F10CF92FFEC}"/>
              </a:ext>
            </a:extLst>
          </p:cNvPr>
          <p:cNvSpPr>
            <a:spLocks noChangeArrowheads="1"/>
          </p:cNvSpPr>
          <p:nvPr/>
        </p:nvSpPr>
        <p:spPr bwMode="auto">
          <a:xfrm>
            <a:off x="3616573" y="2880704"/>
            <a:ext cx="3042575" cy="789521"/>
          </a:xfrm>
          <a:prstGeom prst="rect">
            <a:avLst/>
          </a:prstGeom>
          <a:solidFill>
            <a:schemeClr val="bg1"/>
          </a:solidFill>
          <a:ln w="9525">
            <a:solidFill>
              <a:schemeClr val="tx1"/>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D0D0D"/>
                </a:solidFill>
              </a:rPr>
              <a:t>Obiectiv</a:t>
            </a:r>
            <a:r>
              <a:rPr lang="fr-FR" altLang="en-US" sz="1199" b="1" u="sng" dirty="0">
                <a:solidFill>
                  <a:srgbClr val="0D0D0D"/>
                </a:solidFill>
              </a:rPr>
              <a:t> : </a:t>
            </a:r>
          </a:p>
          <a:p>
            <a:pPr eaLnBrk="1" hangingPunct="1"/>
            <a:r>
              <a:rPr lang="fr-FR" altLang="en-US" sz="1199" b="1" dirty="0">
                <a:solidFill>
                  <a:srgbClr val="0D0D0D"/>
                </a:solidFill>
              </a:rPr>
              <a:t>     0</a:t>
            </a:r>
            <a:r>
              <a:rPr lang="fr-FR" altLang="en-US" sz="1199" dirty="0">
                <a:solidFill>
                  <a:srgbClr val="0D0D0D"/>
                </a:solidFill>
              </a:rPr>
              <a:t> – NCO </a:t>
            </a:r>
            <a:r>
              <a:rPr lang="fr-FR" altLang="en-US" sz="1199" dirty="0" err="1">
                <a:solidFill>
                  <a:srgbClr val="0D0D0D"/>
                </a:solidFill>
              </a:rPr>
              <a:t>reguli</a:t>
            </a:r>
            <a:r>
              <a:rPr lang="fr-FR" altLang="en-US" sz="1199" dirty="0">
                <a:solidFill>
                  <a:srgbClr val="0D0D0D"/>
                </a:solidFill>
              </a:rPr>
              <a:t> cardinale </a:t>
            </a:r>
            <a:r>
              <a:rPr lang="fr-FR" altLang="en-US" sz="1199" dirty="0" err="1">
                <a:solidFill>
                  <a:srgbClr val="0D0D0D"/>
                </a:solidFill>
              </a:rPr>
              <a:t>nerespectate</a:t>
            </a:r>
            <a:r>
              <a:rPr lang="fr-FR" altLang="en-US" sz="1199" dirty="0">
                <a:solidFill>
                  <a:srgbClr val="0D0D0D"/>
                </a:solidFill>
              </a:rPr>
              <a:t> in zona OLD</a:t>
            </a:r>
          </a:p>
        </p:txBody>
      </p:sp>
      <p:pic>
        <p:nvPicPr>
          <p:cNvPr id="2" name="Picture 1">
            <a:extLst>
              <a:ext uri="{FF2B5EF4-FFF2-40B4-BE49-F238E27FC236}">
                <a16:creationId xmlns:a16="http://schemas.microsoft.com/office/drawing/2014/main" id="{C5360D28-D21E-4B63-B619-D3EE63D07F2F}"/>
              </a:ext>
            </a:extLst>
          </p:cNvPr>
          <p:cNvPicPr>
            <a:picLocks noChangeAspect="1"/>
          </p:cNvPicPr>
          <p:nvPr/>
        </p:nvPicPr>
        <p:blipFill>
          <a:blip r:embed="rId5"/>
          <a:stretch>
            <a:fillRect/>
          </a:stretch>
        </p:blipFill>
        <p:spPr>
          <a:xfrm>
            <a:off x="361597" y="6310143"/>
            <a:ext cx="5943312" cy="3047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100" hidden="1">
            <a:extLst>
              <a:ext uri="{FF2B5EF4-FFF2-40B4-BE49-F238E27FC236}">
                <a16:creationId xmlns:a16="http://schemas.microsoft.com/office/drawing/2014/main" id="{C310CF12-2E8B-41AF-B337-88FD84518CCC}"/>
              </a:ext>
            </a:extLst>
          </p:cNvPr>
          <p:cNvGraphicFramePr>
            <a:graphicFrameLocks noChangeAspect="1"/>
          </p:cNvGraphicFramePr>
          <p:nvPr/>
        </p:nvGraphicFramePr>
        <p:xfrm>
          <a:off x="2000599" y="643398"/>
          <a:ext cx="89313" cy="89313"/>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6082" name="Object 100" hidden="1">
                        <a:extLst>
                          <a:ext uri="{FF2B5EF4-FFF2-40B4-BE49-F238E27FC236}">
                            <a16:creationId xmlns:a16="http://schemas.microsoft.com/office/drawing/2014/main" id="{C310CF12-2E8B-41AF-B337-88FD84518C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599" y="643398"/>
                        <a:ext cx="89313" cy="8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3" name="Rectangle 3" hidden="1">
            <a:extLst>
              <a:ext uri="{FF2B5EF4-FFF2-40B4-BE49-F238E27FC236}">
                <a16:creationId xmlns:a16="http://schemas.microsoft.com/office/drawing/2014/main" id="{3767FC42-2FE8-414F-A9BF-22A4679C1D4F}"/>
              </a:ext>
            </a:extLst>
          </p:cNvPr>
          <p:cNvSpPr>
            <a:spLocks noChangeArrowheads="1"/>
          </p:cNvSpPr>
          <p:nvPr>
            <p:custDataLst>
              <p:tags r:id="rId1"/>
            </p:custDataLst>
          </p:nvPr>
        </p:nvSpPr>
        <p:spPr bwMode="auto">
          <a:xfrm>
            <a:off x="2000599" y="643398"/>
            <a:ext cx="89313" cy="89313"/>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1225">
              <a:lnSpc>
                <a:spcPts val="1800"/>
              </a:lnSpc>
              <a:spcAft>
                <a:spcPts val="563"/>
              </a:spcAft>
              <a:buFont typeface="Arial" panose="020B0604020202020204" pitchFamily="34" charset="0"/>
              <a:buChar char="•"/>
              <a:defRPr sz="1500" b="1">
                <a:solidFill>
                  <a:schemeClr val="tx1"/>
                </a:solidFill>
                <a:latin typeface="Calibri" panose="020F0502020204030204" pitchFamily="34" charset="0"/>
                <a:cs typeface="Arial" panose="020B0604020202020204" pitchFamily="34" charset="0"/>
              </a:defRPr>
            </a:lvl1pPr>
            <a:lvl2pPr marL="742950" indent="-285750" defTabSz="911225">
              <a:lnSpc>
                <a:spcPts val="1700"/>
              </a:lnSpc>
              <a:spcAft>
                <a:spcPts val="563"/>
              </a:spcAft>
              <a:buSzPct val="100000"/>
              <a:buChar char="–"/>
              <a:defRPr sz="1500">
                <a:solidFill>
                  <a:schemeClr val="tx1"/>
                </a:solidFill>
                <a:latin typeface="Calibri Light" panose="020F0302020204030204" pitchFamily="34" charset="0"/>
                <a:cs typeface="Arial" panose="020B0604020202020204" pitchFamily="34" charset="0"/>
              </a:defRPr>
            </a:lvl2pPr>
            <a:lvl3pPr marL="1143000" indent="-228600" defTabSz="911225">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3pPr>
            <a:lvl4pPr marL="1600200" indent="-228600" defTabSz="911225">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4pPr>
            <a:lvl5pPr marL="2057400" indent="-228600" defTabSz="911225">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5pPr>
            <a:lvl6pPr marL="25146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6pPr>
            <a:lvl7pPr marL="29718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7pPr>
            <a:lvl8pPr marL="34290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8pPr>
            <a:lvl9pPr marL="38862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9pPr>
          </a:lstStyle>
          <a:p>
            <a:pPr algn="ctr" eaLnBrk="1" hangingPunct="1">
              <a:lnSpc>
                <a:spcPct val="100000"/>
              </a:lnSpc>
              <a:spcAft>
                <a:spcPct val="0"/>
              </a:spcAft>
              <a:buFont typeface="Arial" panose="020B0604020202020204" pitchFamily="34" charset="0"/>
              <a:buNone/>
            </a:pPr>
            <a:endParaRPr lang="ro-RO" altLang="en-US" sz="675" b="0">
              <a:solidFill>
                <a:srgbClr val="000000"/>
              </a:solidFill>
              <a:latin typeface="Arial" panose="020B0604020202020204" pitchFamily="34" charset="0"/>
            </a:endParaRPr>
          </a:p>
        </p:txBody>
      </p:sp>
      <p:sp>
        <p:nvSpPr>
          <p:cNvPr id="46084" name="Slide Number Placeholder 3">
            <a:extLst>
              <a:ext uri="{FF2B5EF4-FFF2-40B4-BE49-F238E27FC236}">
                <a16:creationId xmlns:a16="http://schemas.microsoft.com/office/drawing/2014/main" id="{1089AE92-4F2D-4D1E-94D8-7ECF452E65A1}"/>
              </a:ext>
            </a:extLst>
          </p:cNvPr>
          <p:cNvSpPr>
            <a:spLocks noGrp="1" noChangeArrowheads="1"/>
          </p:cNvSpPr>
          <p:nvPr>
            <p:ph type="sldNum" sz="quarter" idx="10"/>
          </p:nvPr>
        </p:nvSpPr>
        <p:spPr bwMode="auto">
          <a:xfrm>
            <a:off x="341885" y="6354599"/>
            <a:ext cx="166665" cy="2158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l" rtl="0" eaLnBrk="1" fontAlgn="base" hangingPunct="1">
              <a:spcBef>
                <a:spcPct val="0"/>
              </a:spcBef>
              <a:spcAft>
                <a:spcPct val="0"/>
              </a:spcAft>
              <a:defRPr sz="1100" b="1" kern="1200">
                <a:solidFill>
                  <a:schemeClr val="accent1"/>
                </a:solidFill>
                <a:latin typeface="Calibri Light" panose="020F0302020204030204" pitchFamily="34" charset="0"/>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a:lnSpc>
                <a:spcPct val="100000"/>
              </a:lnSpc>
              <a:spcAft>
                <a:spcPct val="0"/>
              </a:spcAft>
              <a:buFont typeface="Arial" panose="020B0604020202020204" pitchFamily="34" charset="0"/>
              <a:buNone/>
              <a:defRPr/>
            </a:pPr>
            <a:fld id="{81672BAF-7CC4-460D-81E2-5E3FFF06C4D1}" type="slidenum">
              <a:rPr lang="en-AU" altLang="en-US" smtClean="0"/>
              <a:pPr>
                <a:lnSpc>
                  <a:spcPct val="100000"/>
                </a:lnSpc>
                <a:spcAft>
                  <a:spcPct val="0"/>
                </a:spcAft>
                <a:buFont typeface="Arial" panose="020B0604020202020204" pitchFamily="34" charset="0"/>
                <a:buNone/>
                <a:defRPr/>
              </a:pPr>
              <a:t>8</a:t>
            </a:fld>
            <a:endParaRPr lang="en-AU" altLang="en-US" sz="825">
              <a:solidFill>
                <a:srgbClr val="12326E"/>
              </a:solidFill>
            </a:endParaRPr>
          </a:p>
        </p:txBody>
      </p:sp>
      <p:sp>
        <p:nvSpPr>
          <p:cNvPr id="10" name="Date Placeholder 5">
            <a:extLst>
              <a:ext uri="{FF2B5EF4-FFF2-40B4-BE49-F238E27FC236}">
                <a16:creationId xmlns:a16="http://schemas.microsoft.com/office/drawing/2014/main" id="{CA92FA25-9247-4473-9E21-A3A8367588FA}"/>
              </a:ext>
            </a:extLst>
          </p:cNvPr>
          <p:cNvSpPr>
            <a:spLocks noGrp="1"/>
          </p:cNvSpPr>
          <p:nvPr>
            <p:ph type="dt" sz="quarter" idx="12"/>
          </p:nvPr>
        </p:nvSpPr>
        <p:spPr>
          <a:xfrm>
            <a:off x="7135467" y="6332378"/>
            <a:ext cx="1693633" cy="365076"/>
          </a:xfrm>
          <a:prstGeom prst="rect">
            <a:avLst/>
          </a:prstGeom>
        </p:spPr>
        <p:txBody>
          <a:bodyPr vert="horz" lIns="0" tIns="0" rIns="0" bIns="0" rtlCol="0" anchor="ctr"/>
          <a:lstStyle>
            <a:defPPr>
              <a:defRPr lang="en-US"/>
            </a:defPPr>
            <a:lvl1pPr algn="r" rtl="0" eaLnBrk="1" fontAlgn="auto" hangingPunct="1">
              <a:spcBef>
                <a:spcPts val="0"/>
              </a:spcBef>
              <a:spcAft>
                <a:spcPts val="0"/>
              </a:spcAft>
              <a:defRPr sz="1499" b="1" kern="1200" cap="all" baseline="0">
                <a:solidFill>
                  <a:schemeClr val="bg1"/>
                </a:solidFill>
                <a:latin typeface="+mj-lt"/>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defTabSz="685714">
              <a:defRPr/>
            </a:pPr>
            <a:r>
              <a:rPr lang="en-US"/>
              <a:t>Business unit</a:t>
            </a:r>
            <a:endParaRPr lang="en-AU">
              <a:solidFill>
                <a:prstClr val="white"/>
              </a:solidFill>
            </a:endParaRPr>
          </a:p>
        </p:txBody>
      </p:sp>
      <p:sp>
        <p:nvSpPr>
          <p:cNvPr id="46086" name="Rectangle 4">
            <a:extLst>
              <a:ext uri="{FF2B5EF4-FFF2-40B4-BE49-F238E27FC236}">
                <a16:creationId xmlns:a16="http://schemas.microsoft.com/office/drawing/2014/main" id="{5023B40D-B716-4CE7-B467-AA301F764F1F}"/>
              </a:ext>
            </a:extLst>
          </p:cNvPr>
          <p:cNvSpPr>
            <a:spLocks noChangeArrowheads="1"/>
          </p:cNvSpPr>
          <p:nvPr/>
        </p:nvSpPr>
        <p:spPr bwMode="auto">
          <a:xfrm>
            <a:off x="468892" y="268600"/>
            <a:ext cx="6122066" cy="337006"/>
          </a:xfrm>
          <a:prstGeom prst="rect">
            <a:avLst/>
          </a:prstGeom>
          <a:solidFill>
            <a:srgbClr val="FFFFFF"/>
          </a:solidFill>
          <a:ln w="9525">
            <a:solidFill>
              <a:srgbClr val="000000"/>
            </a:solidFill>
            <a:miter lim="800000"/>
            <a:headEnd/>
            <a:tailEnd/>
          </a:ln>
        </p:spPr>
        <p:txBody>
          <a:bodyPr wrap="none"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a:solidFill>
                  <a:schemeClr val="tx2"/>
                </a:solidFill>
              </a:rPr>
              <a:t>INDICATOR CHEIE</a:t>
            </a:r>
            <a:r>
              <a:rPr lang="fr-FR" altLang="en-US" sz="1199" b="1">
                <a:solidFill>
                  <a:srgbClr val="000000"/>
                </a:solidFill>
              </a:rPr>
              <a:t>: B. </a:t>
            </a:r>
            <a:r>
              <a:rPr lang="fr-FR" altLang="en-US" sz="1199" b="1" u="sng">
                <a:solidFill>
                  <a:schemeClr val="tx2"/>
                </a:solidFill>
              </a:rPr>
              <a:t>ADERENTA LA PACHETE DE LUCRARI (Grafic Gantt)</a:t>
            </a:r>
            <a:endParaRPr lang="fr-FR" altLang="en-US" sz="1349" b="1" u="sng">
              <a:solidFill>
                <a:schemeClr val="tx2"/>
              </a:solidFill>
            </a:endParaRPr>
          </a:p>
        </p:txBody>
      </p:sp>
      <p:sp>
        <p:nvSpPr>
          <p:cNvPr id="46087" name="Rectangle 9">
            <a:extLst>
              <a:ext uri="{FF2B5EF4-FFF2-40B4-BE49-F238E27FC236}">
                <a16:creationId xmlns:a16="http://schemas.microsoft.com/office/drawing/2014/main" id="{FED2C234-4B4D-4EBD-810A-FB22BDAEF4A3}"/>
              </a:ext>
            </a:extLst>
          </p:cNvPr>
          <p:cNvSpPr>
            <a:spLocks noChangeArrowheads="1"/>
          </p:cNvSpPr>
          <p:nvPr/>
        </p:nvSpPr>
        <p:spPr bwMode="auto">
          <a:xfrm>
            <a:off x="477230" y="725878"/>
            <a:ext cx="3042574" cy="1086039"/>
          </a:xfrm>
          <a:prstGeom prst="rect">
            <a:avLst/>
          </a:prstGeom>
          <a:solidFill>
            <a:srgbClr val="FFFFFF"/>
          </a:solidFill>
          <a:ln w="9525">
            <a:solidFill>
              <a:srgbClr val="000000"/>
            </a:solidFill>
            <a:miter lim="800000"/>
            <a:headEnd/>
            <a:tailEnd/>
          </a:ln>
        </p:spPr>
        <p:txBody>
          <a:bodyPr lIns="34992" tIns="34291" rIns="0"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00000"/>
                </a:solidFill>
              </a:rPr>
              <a:t>Definitie</a:t>
            </a:r>
            <a:r>
              <a:rPr lang="fr-FR" altLang="en-US" sz="1199" b="1" u="sng" dirty="0">
                <a:solidFill>
                  <a:srgbClr val="000000"/>
                </a:solidFill>
              </a:rPr>
              <a:t>:</a:t>
            </a:r>
            <a:r>
              <a:rPr lang="fr-FR" altLang="en-US" sz="1199" b="1" dirty="0">
                <a:solidFill>
                  <a:srgbClr val="000000"/>
                </a:solidFill>
              </a:rPr>
              <a:t> </a:t>
            </a:r>
          </a:p>
          <a:p>
            <a:pPr eaLnBrk="1" hangingPunct="1"/>
            <a:endParaRPr lang="fr-FR" altLang="en-US" sz="1199" b="1" dirty="0">
              <a:solidFill>
                <a:srgbClr val="000000"/>
              </a:solidFill>
            </a:endParaRPr>
          </a:p>
          <a:p>
            <a:pPr eaLnBrk="1" hangingPunct="1"/>
            <a:r>
              <a:rPr lang="it-IT" altLang="en-US" sz="1050" dirty="0">
                <a:solidFill>
                  <a:srgbClr val="000000"/>
                </a:solidFill>
              </a:rPr>
              <a:t>Nr. de abateri activitati din pachetele de lucru preventive / corective </a:t>
            </a:r>
            <a:endParaRPr lang="it-IT" altLang="en-US" sz="1050" dirty="0"/>
          </a:p>
        </p:txBody>
      </p:sp>
      <p:grpSp>
        <p:nvGrpSpPr>
          <p:cNvPr id="46088" name="Group 10">
            <a:extLst>
              <a:ext uri="{FF2B5EF4-FFF2-40B4-BE49-F238E27FC236}">
                <a16:creationId xmlns:a16="http://schemas.microsoft.com/office/drawing/2014/main" id="{B17C188C-91FD-47D1-BAAE-2AA4B106BA2B}"/>
              </a:ext>
            </a:extLst>
          </p:cNvPr>
          <p:cNvGrpSpPr>
            <a:grpSpLocks/>
          </p:cNvGrpSpPr>
          <p:nvPr/>
        </p:nvGrpSpPr>
        <p:grpSpPr bwMode="auto">
          <a:xfrm>
            <a:off x="3582918" y="725878"/>
            <a:ext cx="3002086" cy="1071749"/>
            <a:chOff x="2848" y="1872"/>
            <a:chExt cx="2504" cy="696"/>
          </a:xfrm>
        </p:grpSpPr>
        <p:sp>
          <p:nvSpPr>
            <p:cNvPr id="46099" name="Rectangle 11">
              <a:extLst>
                <a:ext uri="{FF2B5EF4-FFF2-40B4-BE49-F238E27FC236}">
                  <a16:creationId xmlns:a16="http://schemas.microsoft.com/office/drawing/2014/main" id="{CB2125DA-BFA1-4DA5-9052-AEAFEDAAF2C7}"/>
                </a:ext>
              </a:extLst>
            </p:cNvPr>
            <p:cNvSpPr>
              <a:spLocks noChangeArrowheads="1"/>
            </p:cNvSpPr>
            <p:nvPr/>
          </p:nvSpPr>
          <p:spPr bwMode="auto">
            <a:xfrm>
              <a:off x="2848" y="1872"/>
              <a:ext cx="2504" cy="696"/>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00000"/>
                  </a:solidFill>
                </a:rPr>
                <a:t>Utilizare</a:t>
              </a:r>
              <a:r>
                <a:rPr lang="fr-FR" altLang="en-US" sz="1199" b="1" u="sng" dirty="0">
                  <a:solidFill>
                    <a:srgbClr val="000000"/>
                  </a:solidFill>
                </a:rPr>
                <a:t>:</a:t>
              </a:r>
            </a:p>
            <a:p>
              <a:pPr eaLnBrk="1" hangingPunct="1"/>
              <a:endParaRPr lang="fr-FR" altLang="en-US" sz="1199" b="1" u="sng" dirty="0">
                <a:solidFill>
                  <a:srgbClr val="000000"/>
                </a:solidFill>
              </a:endParaRPr>
            </a:p>
            <a:p>
              <a:pPr eaLnBrk="1" hangingPunct="1"/>
              <a:r>
                <a:rPr lang="fr-FR" altLang="en-US" sz="1050" dirty="0" err="1">
                  <a:solidFill>
                    <a:srgbClr val="000000"/>
                  </a:solidFill>
                </a:rPr>
                <a:t>Pachete</a:t>
              </a:r>
              <a:r>
                <a:rPr lang="fr-FR" altLang="en-US" sz="1050" dirty="0">
                  <a:solidFill>
                    <a:srgbClr val="000000"/>
                  </a:solidFill>
                </a:rPr>
                <a:t> de </a:t>
              </a:r>
              <a:r>
                <a:rPr lang="fr-FR" altLang="en-US" sz="1050" dirty="0" err="1">
                  <a:solidFill>
                    <a:srgbClr val="000000"/>
                  </a:solidFill>
                </a:rPr>
                <a:t>lucru</a:t>
              </a:r>
              <a:r>
                <a:rPr lang="fr-FR" altLang="en-US" sz="1050" dirty="0">
                  <a:solidFill>
                    <a:srgbClr val="000000"/>
                  </a:solidFill>
                </a:rPr>
                <a:t> </a:t>
              </a:r>
              <a:r>
                <a:rPr lang="fr-FR" altLang="en-US" sz="1050" dirty="0" err="1">
                  <a:solidFill>
                    <a:srgbClr val="000000"/>
                  </a:solidFill>
                </a:rPr>
                <a:t>preventive</a:t>
              </a:r>
              <a:r>
                <a:rPr lang="fr-FR" altLang="en-US" sz="1050" dirty="0">
                  <a:solidFill>
                    <a:srgbClr val="000000"/>
                  </a:solidFill>
                </a:rPr>
                <a:t> / curative in </a:t>
              </a:r>
              <a:r>
                <a:rPr lang="fr-FR" altLang="en-US" sz="1050" dirty="0" err="1">
                  <a:solidFill>
                    <a:srgbClr val="000000"/>
                  </a:solidFill>
                </a:rPr>
                <a:t>cadrul</a:t>
              </a:r>
              <a:r>
                <a:rPr lang="fr-FR" altLang="en-US" sz="1050" dirty="0">
                  <a:solidFill>
                    <a:srgbClr val="000000"/>
                  </a:solidFill>
                </a:rPr>
                <a:t> </a:t>
              </a:r>
              <a:r>
                <a:rPr lang="fr-FR" altLang="en-US" sz="1050" dirty="0" err="1">
                  <a:solidFill>
                    <a:srgbClr val="000000"/>
                  </a:solidFill>
                </a:rPr>
                <a:t>contractelor</a:t>
              </a:r>
              <a:r>
                <a:rPr lang="fr-FR" altLang="en-US" sz="1050" dirty="0">
                  <a:solidFill>
                    <a:srgbClr val="000000"/>
                  </a:solidFill>
                </a:rPr>
                <a:t> </a:t>
              </a:r>
              <a:r>
                <a:rPr lang="fr-FR" altLang="en-US" sz="1050" dirty="0" err="1">
                  <a:solidFill>
                    <a:srgbClr val="000000"/>
                  </a:solidFill>
                </a:rPr>
                <a:t>cadru</a:t>
              </a:r>
              <a:r>
                <a:rPr lang="fr-FR" altLang="en-US" sz="1050" dirty="0">
                  <a:solidFill>
                    <a:srgbClr val="000000"/>
                  </a:solidFill>
                </a:rPr>
                <a:t> </a:t>
              </a:r>
              <a:r>
                <a:rPr lang="fr-FR" altLang="en-US" sz="1050" dirty="0" err="1">
                  <a:solidFill>
                    <a:srgbClr val="000000"/>
                  </a:solidFill>
                </a:rPr>
                <a:t>cu</a:t>
              </a:r>
              <a:r>
                <a:rPr lang="fr-FR" altLang="en-US" sz="1050" dirty="0">
                  <a:solidFill>
                    <a:srgbClr val="000000"/>
                  </a:solidFill>
                </a:rPr>
                <a:t> </a:t>
              </a:r>
              <a:r>
                <a:rPr lang="fr-FR" altLang="en-US" sz="1050" dirty="0" err="1">
                  <a:solidFill>
                    <a:srgbClr val="000000"/>
                  </a:solidFill>
                </a:rPr>
                <a:t>activitati</a:t>
              </a:r>
              <a:endParaRPr lang="fr-FR" altLang="en-US" sz="1050" dirty="0"/>
            </a:p>
          </p:txBody>
        </p:sp>
        <p:sp>
          <p:nvSpPr>
            <p:cNvPr id="46100" name="Rectangle 12">
              <a:extLst>
                <a:ext uri="{FF2B5EF4-FFF2-40B4-BE49-F238E27FC236}">
                  <a16:creationId xmlns:a16="http://schemas.microsoft.com/office/drawing/2014/main" id="{C25CBB25-2688-4246-BE17-A358C02DFAD5}"/>
                </a:ext>
              </a:extLst>
            </p:cNvPr>
            <p:cNvSpPr>
              <a:spLocks noChangeArrowheads="1"/>
            </p:cNvSpPr>
            <p:nvPr/>
          </p:nvSpPr>
          <p:spPr bwMode="auto">
            <a:xfrm>
              <a:off x="3621" y="1918"/>
              <a:ext cx="170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p>
          </p:txBody>
        </p:sp>
      </p:grpSp>
      <p:sp>
        <p:nvSpPr>
          <p:cNvPr id="46089" name="Rectangle 5">
            <a:extLst>
              <a:ext uri="{FF2B5EF4-FFF2-40B4-BE49-F238E27FC236}">
                <a16:creationId xmlns:a16="http://schemas.microsoft.com/office/drawing/2014/main" id="{FA49194C-D140-4889-AD86-CDA564B50F0C}"/>
              </a:ext>
            </a:extLst>
          </p:cNvPr>
          <p:cNvSpPr>
            <a:spLocks noChangeArrowheads="1"/>
          </p:cNvSpPr>
          <p:nvPr/>
        </p:nvSpPr>
        <p:spPr bwMode="auto">
          <a:xfrm>
            <a:off x="468894" y="1869077"/>
            <a:ext cx="3042575" cy="743079"/>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00000"/>
                </a:solidFill>
              </a:rPr>
              <a:t>Sursa</a:t>
            </a:r>
            <a:r>
              <a:rPr lang="fr-FR" altLang="en-US" sz="1199" b="1" u="sng" dirty="0">
                <a:solidFill>
                  <a:srgbClr val="000000"/>
                </a:solidFill>
              </a:rPr>
              <a:t> de date:</a:t>
            </a:r>
          </a:p>
          <a:p>
            <a:pPr eaLnBrk="1" hangingPunct="1"/>
            <a:endParaRPr lang="fr-FR" altLang="en-US" sz="1199" b="1" u="sng" dirty="0">
              <a:solidFill>
                <a:srgbClr val="000000"/>
              </a:solidFill>
            </a:endParaRPr>
          </a:p>
          <a:p>
            <a:pPr eaLnBrk="1" hangingPunct="1"/>
            <a:r>
              <a:rPr lang="fr-FR" altLang="en-US" sz="1050" dirty="0" err="1">
                <a:solidFill>
                  <a:srgbClr val="000000"/>
                </a:solidFill>
              </a:rPr>
              <a:t>Baza</a:t>
            </a:r>
            <a:r>
              <a:rPr lang="fr-FR" altLang="en-US" sz="1050" dirty="0">
                <a:solidFill>
                  <a:srgbClr val="000000"/>
                </a:solidFill>
              </a:rPr>
              <a:t> de date OLD</a:t>
            </a:r>
            <a:endParaRPr lang="fr-FR" altLang="en-US" sz="1050" dirty="0"/>
          </a:p>
        </p:txBody>
      </p:sp>
      <p:grpSp>
        <p:nvGrpSpPr>
          <p:cNvPr id="46090" name="Group 13">
            <a:extLst>
              <a:ext uri="{FF2B5EF4-FFF2-40B4-BE49-F238E27FC236}">
                <a16:creationId xmlns:a16="http://schemas.microsoft.com/office/drawing/2014/main" id="{1E17BEB6-3A2F-4CD6-9D91-D585B16AED67}"/>
              </a:ext>
            </a:extLst>
          </p:cNvPr>
          <p:cNvGrpSpPr>
            <a:grpSpLocks/>
          </p:cNvGrpSpPr>
          <p:nvPr/>
        </p:nvGrpSpPr>
        <p:grpSpPr bwMode="auto">
          <a:xfrm>
            <a:off x="3555529" y="1869077"/>
            <a:ext cx="3042575" cy="743079"/>
            <a:chOff x="304" y="3240"/>
            <a:chExt cx="2504" cy="503"/>
          </a:xfrm>
        </p:grpSpPr>
        <p:sp>
          <p:nvSpPr>
            <p:cNvPr id="46097" name="Rectangle 14">
              <a:extLst>
                <a:ext uri="{FF2B5EF4-FFF2-40B4-BE49-F238E27FC236}">
                  <a16:creationId xmlns:a16="http://schemas.microsoft.com/office/drawing/2014/main" id="{36AFA57F-5878-46A8-ACDF-FF726A91D2AC}"/>
                </a:ext>
              </a:extLst>
            </p:cNvPr>
            <p:cNvSpPr>
              <a:spLocks noChangeArrowheads="1"/>
            </p:cNvSpPr>
            <p:nvPr/>
          </p:nvSpPr>
          <p:spPr bwMode="auto">
            <a:xfrm>
              <a:off x="304" y="3240"/>
              <a:ext cx="2504" cy="503"/>
            </a:xfrm>
            <a:prstGeom prst="rect">
              <a:avLst/>
            </a:prstGeom>
            <a:solidFill>
              <a:srgbClr val="FFFFFF"/>
            </a:solidFill>
            <a:ln w="9525">
              <a:solidFill>
                <a:srgbClr val="000000"/>
              </a:solidFill>
              <a:miter lim="800000"/>
              <a:headEnd/>
              <a:tailEnd/>
            </a:ln>
          </p:spPr>
          <p:txBody>
            <a:bodyPr wrap="none"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dirty="0">
                  <a:solidFill>
                    <a:srgbClr val="000000"/>
                  </a:solidFill>
                </a:rPr>
                <a:t> </a:t>
              </a:r>
              <a:r>
                <a:rPr lang="fr-FR" altLang="en-US" sz="1199" b="1" u="sng" dirty="0" err="1">
                  <a:solidFill>
                    <a:srgbClr val="000000"/>
                  </a:solidFill>
                </a:rPr>
                <a:t>Responsabil</a:t>
              </a:r>
              <a:r>
                <a:rPr lang="fr-FR" altLang="en-US" sz="1199" b="1" u="sng" dirty="0">
                  <a:solidFill>
                    <a:srgbClr val="000000"/>
                  </a:solidFill>
                </a:rPr>
                <a:t>:</a:t>
              </a:r>
            </a:p>
            <a:p>
              <a:pPr eaLnBrk="1" hangingPunct="1"/>
              <a:r>
                <a:rPr lang="fr-FR" altLang="en-US" sz="1199" b="1" dirty="0">
                  <a:solidFill>
                    <a:srgbClr val="000000"/>
                  </a:solidFill>
                </a:rPr>
                <a:t> </a:t>
              </a:r>
              <a:r>
                <a:rPr lang="fr-FR" altLang="en-US" sz="1050" dirty="0" err="1">
                  <a:solidFill>
                    <a:srgbClr val="000000"/>
                  </a:solidFill>
                </a:rPr>
                <a:t>Responsabil</a:t>
              </a:r>
              <a:r>
                <a:rPr lang="fr-FR" altLang="en-US" sz="1050" dirty="0">
                  <a:solidFill>
                    <a:srgbClr val="000000"/>
                  </a:solidFill>
                </a:rPr>
                <a:t> de </a:t>
              </a:r>
              <a:r>
                <a:rPr lang="fr-FR" altLang="en-US" sz="1050" dirty="0" err="1">
                  <a:solidFill>
                    <a:srgbClr val="000000"/>
                  </a:solidFill>
                </a:rPr>
                <a:t>lucrare</a:t>
              </a:r>
              <a:endParaRPr lang="fr-FR" altLang="en-US" sz="1050" dirty="0">
                <a:solidFill>
                  <a:srgbClr val="000000"/>
                </a:solidFill>
              </a:endParaRPr>
            </a:p>
          </p:txBody>
        </p:sp>
        <p:sp>
          <p:nvSpPr>
            <p:cNvPr id="46098" name="Rectangle 15">
              <a:extLst>
                <a:ext uri="{FF2B5EF4-FFF2-40B4-BE49-F238E27FC236}">
                  <a16:creationId xmlns:a16="http://schemas.microsoft.com/office/drawing/2014/main" id="{39E002A0-AFCB-40A9-8040-16700757EFDE}"/>
                </a:ext>
              </a:extLst>
            </p:cNvPr>
            <p:cNvSpPr>
              <a:spLocks noChangeArrowheads="1"/>
            </p:cNvSpPr>
            <p:nvPr/>
          </p:nvSpPr>
          <p:spPr bwMode="auto">
            <a:xfrm>
              <a:off x="1077" y="3415"/>
              <a:ext cx="1709"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p>
          </p:txBody>
        </p:sp>
      </p:grpSp>
      <p:grpSp>
        <p:nvGrpSpPr>
          <p:cNvPr id="46091" name="Group 17">
            <a:extLst>
              <a:ext uri="{FF2B5EF4-FFF2-40B4-BE49-F238E27FC236}">
                <a16:creationId xmlns:a16="http://schemas.microsoft.com/office/drawing/2014/main" id="{898E8D7F-5D0C-4A9F-91B8-6AC4348F411A}"/>
              </a:ext>
            </a:extLst>
          </p:cNvPr>
          <p:cNvGrpSpPr>
            <a:grpSpLocks/>
          </p:cNvGrpSpPr>
          <p:nvPr/>
        </p:nvGrpSpPr>
        <p:grpSpPr bwMode="auto">
          <a:xfrm>
            <a:off x="468894" y="2669315"/>
            <a:ext cx="3042575" cy="1428998"/>
            <a:chOff x="457200" y="4191000"/>
            <a:chExt cx="4056063" cy="2133600"/>
          </a:xfrm>
        </p:grpSpPr>
        <p:grpSp>
          <p:nvGrpSpPr>
            <p:cNvPr id="46093" name="Group 6">
              <a:extLst>
                <a:ext uri="{FF2B5EF4-FFF2-40B4-BE49-F238E27FC236}">
                  <a16:creationId xmlns:a16="http://schemas.microsoft.com/office/drawing/2014/main" id="{B59B0812-30E8-4DE3-98FC-898A7614272F}"/>
                </a:ext>
              </a:extLst>
            </p:cNvPr>
            <p:cNvGrpSpPr>
              <a:grpSpLocks/>
            </p:cNvGrpSpPr>
            <p:nvPr/>
          </p:nvGrpSpPr>
          <p:grpSpPr bwMode="auto">
            <a:xfrm>
              <a:off x="457200" y="4191000"/>
              <a:ext cx="4056063" cy="2133600"/>
              <a:chOff x="304" y="3055"/>
              <a:chExt cx="2504" cy="881"/>
            </a:xfrm>
          </p:grpSpPr>
          <p:sp>
            <p:nvSpPr>
              <p:cNvPr id="46095" name="Rectangle 7">
                <a:extLst>
                  <a:ext uri="{FF2B5EF4-FFF2-40B4-BE49-F238E27FC236}">
                    <a16:creationId xmlns:a16="http://schemas.microsoft.com/office/drawing/2014/main" id="{CB737B96-A782-43D3-99B5-11D69FA4686C}"/>
                  </a:ext>
                </a:extLst>
              </p:cNvPr>
              <p:cNvSpPr>
                <a:spLocks noChangeArrowheads="1"/>
              </p:cNvSpPr>
              <p:nvPr/>
            </p:nvSpPr>
            <p:spPr bwMode="auto">
              <a:xfrm>
                <a:off x="304" y="3055"/>
                <a:ext cx="2504" cy="881"/>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a:solidFill>
                      <a:srgbClr val="000000"/>
                    </a:solidFill>
                  </a:rPr>
                  <a:t>Mod de calcul</a:t>
                </a:r>
                <a:r>
                  <a:rPr lang="fr-FR" altLang="en-US" sz="1199" b="1">
                    <a:solidFill>
                      <a:srgbClr val="000000"/>
                    </a:solidFill>
                  </a:rPr>
                  <a:t>  =  </a:t>
                </a:r>
              </a:p>
              <a:p>
                <a:pPr eaLnBrk="1" hangingPunct="1"/>
                <a:endParaRPr lang="fr-FR" altLang="en-US" sz="1199" b="1">
                  <a:solidFill>
                    <a:srgbClr val="000000"/>
                  </a:solidFill>
                </a:endParaRPr>
              </a:p>
              <a:p>
                <a:pPr eaLnBrk="1" hangingPunct="1"/>
                <a:r>
                  <a:rPr lang="pt-BR" altLang="en-US" sz="900">
                    <a:solidFill>
                      <a:srgbClr val="000000"/>
                    </a:solidFill>
                    <a:cs typeface="Arial" panose="020B0604020202020204" pitchFamily="34" charset="0"/>
                  </a:rPr>
                  <a:t>∑ pachete</a:t>
                </a:r>
                <a:r>
                  <a:rPr lang="pt-BR" altLang="en-US" sz="900">
                    <a:solidFill>
                      <a:srgbClr val="000000"/>
                    </a:solidFill>
                  </a:rPr>
                  <a:t>  fara deviatii        </a:t>
                </a:r>
              </a:p>
              <a:p>
                <a:pPr eaLnBrk="1" hangingPunct="1"/>
                <a:r>
                  <a:rPr lang="pt-BR" altLang="en-US" sz="900">
                    <a:solidFill>
                      <a:srgbClr val="000000"/>
                    </a:solidFill>
                  </a:rPr>
                  <a:t>                                                                              x 100%</a:t>
                </a:r>
              </a:p>
              <a:p>
                <a:pPr eaLnBrk="1" hangingPunct="1"/>
                <a:r>
                  <a:rPr lang="pt-BR" altLang="en-US" sz="900">
                    <a:solidFill>
                      <a:srgbClr val="000000"/>
                    </a:solidFill>
                    <a:cs typeface="Arial" panose="020B0604020202020204" pitchFamily="34" charset="0"/>
                  </a:rPr>
                  <a:t>∑</a:t>
                </a:r>
                <a:r>
                  <a:rPr lang="pt-BR" altLang="en-US" sz="900">
                    <a:solidFill>
                      <a:srgbClr val="000000"/>
                    </a:solidFill>
                  </a:rPr>
                  <a:t> total  pachetele de lucru  planificate( borderou )</a:t>
                </a:r>
                <a:endParaRPr lang="fr-FR" altLang="en-US" sz="900">
                  <a:solidFill>
                    <a:srgbClr val="000000"/>
                  </a:solidFill>
                </a:endParaRPr>
              </a:p>
            </p:txBody>
          </p:sp>
          <p:sp>
            <p:nvSpPr>
              <p:cNvPr id="46096" name="Rectangle 8">
                <a:extLst>
                  <a:ext uri="{FF2B5EF4-FFF2-40B4-BE49-F238E27FC236}">
                    <a16:creationId xmlns:a16="http://schemas.microsoft.com/office/drawing/2014/main" id="{F4B8599E-F019-4C84-AEB4-69CE017CB6E3}"/>
                  </a:ext>
                </a:extLst>
              </p:cNvPr>
              <p:cNvSpPr>
                <a:spLocks noChangeArrowheads="1"/>
              </p:cNvSpPr>
              <p:nvPr/>
            </p:nvSpPr>
            <p:spPr bwMode="auto">
              <a:xfrm>
                <a:off x="1077" y="3440"/>
                <a:ext cx="170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p>
            </p:txBody>
          </p:sp>
        </p:grpSp>
        <p:sp>
          <p:nvSpPr>
            <p:cNvPr id="46094" name="Line 17">
              <a:extLst>
                <a:ext uri="{FF2B5EF4-FFF2-40B4-BE49-F238E27FC236}">
                  <a16:creationId xmlns:a16="http://schemas.microsoft.com/office/drawing/2014/main" id="{E7B5AFD6-C0A2-4555-A83A-D98A0BFB9F78}"/>
                </a:ext>
              </a:extLst>
            </p:cNvPr>
            <p:cNvSpPr>
              <a:spLocks noChangeShapeType="1"/>
            </p:cNvSpPr>
            <p:nvPr/>
          </p:nvSpPr>
          <p:spPr bwMode="auto">
            <a:xfrm>
              <a:off x="609600" y="5497513"/>
              <a:ext cx="3048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49"/>
            </a:p>
          </p:txBody>
        </p:sp>
      </p:grpSp>
      <p:sp>
        <p:nvSpPr>
          <p:cNvPr id="46092" name="Rectangle 16">
            <a:extLst>
              <a:ext uri="{FF2B5EF4-FFF2-40B4-BE49-F238E27FC236}">
                <a16:creationId xmlns:a16="http://schemas.microsoft.com/office/drawing/2014/main" id="{CFA1AEE0-FF3E-4108-97DD-587BD3D6EC52}"/>
              </a:ext>
            </a:extLst>
          </p:cNvPr>
          <p:cNvSpPr>
            <a:spLocks noChangeArrowheads="1"/>
          </p:cNvSpPr>
          <p:nvPr/>
        </p:nvSpPr>
        <p:spPr bwMode="auto">
          <a:xfrm>
            <a:off x="3555529" y="2669315"/>
            <a:ext cx="3042575" cy="1428998"/>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a:solidFill>
                  <a:srgbClr val="000000"/>
                </a:solidFill>
              </a:rPr>
              <a:t>Obiectiv: </a:t>
            </a:r>
            <a:r>
              <a:rPr lang="fr-FR" altLang="en-US" sz="1199" b="1">
                <a:solidFill>
                  <a:srgbClr val="000000"/>
                </a:solidFill>
              </a:rPr>
              <a:t> Tinta = 100%</a:t>
            </a:r>
          </a:p>
          <a:p>
            <a:pPr eaLnBrk="1" hangingPunct="1"/>
            <a:r>
              <a:rPr lang="fr-FR" altLang="en-US" sz="1199" b="1" i="1" u="sng">
                <a:solidFill>
                  <a:srgbClr val="000000"/>
                </a:solidFill>
              </a:rPr>
              <a:t>Deviatie admisibila:  max.10 %</a:t>
            </a:r>
            <a:r>
              <a:rPr lang="fr-FR" altLang="en-US" sz="1199" i="1" u="sng">
                <a:solidFill>
                  <a:srgbClr val="000000"/>
                </a:solidFill>
              </a:rPr>
              <a:t> (primul an); </a:t>
            </a:r>
            <a:r>
              <a:rPr lang="fr-FR" altLang="en-US" sz="1199" b="1" i="1" u="sng">
                <a:solidFill>
                  <a:srgbClr val="000000"/>
                </a:solidFill>
              </a:rPr>
              <a:t>max. 5% </a:t>
            </a:r>
            <a:r>
              <a:rPr lang="fr-FR" altLang="en-US" sz="1199" i="1" u="sng">
                <a:solidFill>
                  <a:srgbClr val="000000"/>
                </a:solidFill>
              </a:rPr>
              <a:t>(incepand cu an 2)</a:t>
            </a:r>
          </a:p>
        </p:txBody>
      </p:sp>
      <p:pic>
        <p:nvPicPr>
          <p:cNvPr id="2" name="Picture 1">
            <a:extLst>
              <a:ext uri="{FF2B5EF4-FFF2-40B4-BE49-F238E27FC236}">
                <a16:creationId xmlns:a16="http://schemas.microsoft.com/office/drawing/2014/main" id="{6F2C0F1A-47B2-4698-A141-06B304312447}"/>
              </a:ext>
            </a:extLst>
          </p:cNvPr>
          <p:cNvPicPr>
            <a:picLocks noChangeAspect="1"/>
          </p:cNvPicPr>
          <p:nvPr/>
        </p:nvPicPr>
        <p:blipFill>
          <a:blip r:embed="rId5"/>
          <a:stretch>
            <a:fillRect/>
          </a:stretch>
        </p:blipFill>
        <p:spPr>
          <a:xfrm>
            <a:off x="443976" y="6310143"/>
            <a:ext cx="5943312" cy="3047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100" hidden="1">
            <a:extLst>
              <a:ext uri="{FF2B5EF4-FFF2-40B4-BE49-F238E27FC236}">
                <a16:creationId xmlns:a16="http://schemas.microsoft.com/office/drawing/2014/main" id="{820C4565-5A33-410F-9D5A-576F8BE06B47}"/>
              </a:ext>
            </a:extLst>
          </p:cNvPr>
          <p:cNvGraphicFramePr>
            <a:graphicFrameLocks noChangeAspect="1"/>
          </p:cNvGraphicFramePr>
          <p:nvPr/>
        </p:nvGraphicFramePr>
        <p:xfrm>
          <a:off x="2000599" y="643398"/>
          <a:ext cx="89313" cy="89313"/>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7106" name="Object 100" hidden="1">
                        <a:extLst>
                          <a:ext uri="{FF2B5EF4-FFF2-40B4-BE49-F238E27FC236}">
                            <a16:creationId xmlns:a16="http://schemas.microsoft.com/office/drawing/2014/main" id="{820C4565-5A33-410F-9D5A-576F8BE06B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599" y="643398"/>
                        <a:ext cx="89313" cy="8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07" name="Rectangle 3" hidden="1">
            <a:extLst>
              <a:ext uri="{FF2B5EF4-FFF2-40B4-BE49-F238E27FC236}">
                <a16:creationId xmlns:a16="http://schemas.microsoft.com/office/drawing/2014/main" id="{F9F3D4AF-B568-4DF9-90BA-D8B2AE3D94AB}"/>
              </a:ext>
            </a:extLst>
          </p:cNvPr>
          <p:cNvSpPr>
            <a:spLocks noChangeArrowheads="1"/>
          </p:cNvSpPr>
          <p:nvPr>
            <p:custDataLst>
              <p:tags r:id="rId1"/>
            </p:custDataLst>
          </p:nvPr>
        </p:nvSpPr>
        <p:spPr bwMode="auto">
          <a:xfrm>
            <a:off x="2000599" y="643398"/>
            <a:ext cx="89313" cy="89313"/>
          </a:xfrm>
          <a:prstGeom prst="rect">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defTabSz="911225">
              <a:lnSpc>
                <a:spcPts val="1800"/>
              </a:lnSpc>
              <a:spcAft>
                <a:spcPts val="563"/>
              </a:spcAft>
              <a:buFont typeface="Arial" panose="020B0604020202020204" pitchFamily="34" charset="0"/>
              <a:buChar char="•"/>
              <a:defRPr sz="1500" b="1">
                <a:solidFill>
                  <a:schemeClr val="tx1"/>
                </a:solidFill>
                <a:latin typeface="Calibri" panose="020F0502020204030204" pitchFamily="34" charset="0"/>
                <a:cs typeface="Arial" panose="020B0604020202020204" pitchFamily="34" charset="0"/>
              </a:defRPr>
            </a:lvl1pPr>
            <a:lvl2pPr marL="742950" indent="-285750" defTabSz="911225">
              <a:lnSpc>
                <a:spcPts val="1700"/>
              </a:lnSpc>
              <a:spcAft>
                <a:spcPts val="563"/>
              </a:spcAft>
              <a:buSzPct val="100000"/>
              <a:buChar char="–"/>
              <a:defRPr sz="1500">
                <a:solidFill>
                  <a:schemeClr val="tx1"/>
                </a:solidFill>
                <a:latin typeface="Calibri Light" panose="020F0302020204030204" pitchFamily="34" charset="0"/>
                <a:cs typeface="Arial" panose="020B0604020202020204" pitchFamily="34" charset="0"/>
              </a:defRPr>
            </a:lvl2pPr>
            <a:lvl3pPr marL="1143000" indent="-228600" defTabSz="911225">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3pPr>
            <a:lvl4pPr marL="1600200" indent="-228600" defTabSz="911225">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4pPr>
            <a:lvl5pPr marL="2057400" indent="-228600" defTabSz="911225">
              <a:lnSpc>
                <a:spcPts val="1700"/>
              </a:lnSpc>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5pPr>
            <a:lvl6pPr marL="25146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6pPr>
            <a:lvl7pPr marL="29718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7pPr>
            <a:lvl8pPr marL="34290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8pPr>
            <a:lvl9pPr marL="3886200" indent="-228600" defTabSz="911225" eaLnBrk="0" fontAlgn="base" hangingPunct="0">
              <a:lnSpc>
                <a:spcPts val="1700"/>
              </a:lnSpc>
              <a:spcBef>
                <a:spcPct val="0"/>
              </a:spcBef>
              <a:spcAft>
                <a:spcPts val="563"/>
              </a:spcAft>
              <a:buSzPct val="80000"/>
              <a:buFont typeface="Symbol" panose="05050102010706020507" pitchFamily="18" charset="2"/>
              <a:buChar char="·"/>
              <a:defRPr sz="1500">
                <a:solidFill>
                  <a:schemeClr val="tx1"/>
                </a:solidFill>
                <a:latin typeface="Calibri Light" panose="020F0302020204030204" pitchFamily="34" charset="0"/>
                <a:cs typeface="Arial" panose="020B0604020202020204" pitchFamily="34" charset="0"/>
              </a:defRPr>
            </a:lvl9pPr>
          </a:lstStyle>
          <a:p>
            <a:pPr algn="ctr" eaLnBrk="1" hangingPunct="1">
              <a:lnSpc>
                <a:spcPct val="100000"/>
              </a:lnSpc>
              <a:spcAft>
                <a:spcPct val="0"/>
              </a:spcAft>
              <a:buFont typeface="Arial" panose="020B0604020202020204" pitchFamily="34" charset="0"/>
              <a:buNone/>
            </a:pPr>
            <a:endParaRPr lang="ro-RO" altLang="en-US" sz="675" b="0">
              <a:solidFill>
                <a:srgbClr val="000000"/>
              </a:solidFill>
              <a:latin typeface="Arial" panose="020B0604020202020204" pitchFamily="34" charset="0"/>
            </a:endParaRPr>
          </a:p>
        </p:txBody>
      </p:sp>
      <p:sp>
        <p:nvSpPr>
          <p:cNvPr id="47108" name="Slide Number Placeholder 3">
            <a:extLst>
              <a:ext uri="{FF2B5EF4-FFF2-40B4-BE49-F238E27FC236}">
                <a16:creationId xmlns:a16="http://schemas.microsoft.com/office/drawing/2014/main" id="{BAD84FDC-CF53-409B-B613-864F3A713BBF}"/>
              </a:ext>
            </a:extLst>
          </p:cNvPr>
          <p:cNvSpPr>
            <a:spLocks noGrp="1" noChangeArrowheads="1"/>
          </p:cNvSpPr>
          <p:nvPr>
            <p:ph type="sldNum" sz="quarter" idx="10"/>
          </p:nvPr>
        </p:nvSpPr>
        <p:spPr bwMode="auto">
          <a:xfrm>
            <a:off x="341885" y="6354599"/>
            <a:ext cx="166665" cy="2158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l" rtl="0" eaLnBrk="1" fontAlgn="base" hangingPunct="1">
              <a:spcBef>
                <a:spcPct val="0"/>
              </a:spcBef>
              <a:spcAft>
                <a:spcPct val="0"/>
              </a:spcAft>
              <a:defRPr sz="1100" b="1" kern="1200">
                <a:solidFill>
                  <a:schemeClr val="accent1"/>
                </a:solidFill>
                <a:latin typeface="Calibri Light" panose="020F0302020204030204" pitchFamily="34" charset="0"/>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a:lnSpc>
                <a:spcPct val="100000"/>
              </a:lnSpc>
              <a:spcAft>
                <a:spcPct val="0"/>
              </a:spcAft>
              <a:buFont typeface="Arial" panose="020B0604020202020204" pitchFamily="34" charset="0"/>
              <a:buNone/>
              <a:defRPr/>
            </a:pPr>
            <a:fld id="{81672BAF-7CC4-460D-81E2-5E3FFF06C4D1}" type="slidenum">
              <a:rPr lang="en-AU" altLang="en-US" smtClean="0"/>
              <a:pPr>
                <a:lnSpc>
                  <a:spcPct val="100000"/>
                </a:lnSpc>
                <a:spcAft>
                  <a:spcPct val="0"/>
                </a:spcAft>
                <a:buFont typeface="Arial" panose="020B0604020202020204" pitchFamily="34" charset="0"/>
                <a:buNone/>
                <a:defRPr/>
              </a:pPr>
              <a:t>9</a:t>
            </a:fld>
            <a:endParaRPr lang="en-AU" altLang="en-US" sz="825">
              <a:solidFill>
                <a:srgbClr val="12326E"/>
              </a:solidFill>
            </a:endParaRPr>
          </a:p>
        </p:txBody>
      </p:sp>
      <p:sp>
        <p:nvSpPr>
          <p:cNvPr id="10" name="Date Placeholder 5">
            <a:extLst>
              <a:ext uri="{FF2B5EF4-FFF2-40B4-BE49-F238E27FC236}">
                <a16:creationId xmlns:a16="http://schemas.microsoft.com/office/drawing/2014/main" id="{B11EBEA2-36B0-4EFA-B82C-A0C39B19479F}"/>
              </a:ext>
            </a:extLst>
          </p:cNvPr>
          <p:cNvSpPr>
            <a:spLocks noGrp="1"/>
          </p:cNvSpPr>
          <p:nvPr>
            <p:ph type="dt" sz="quarter" idx="12"/>
          </p:nvPr>
        </p:nvSpPr>
        <p:spPr>
          <a:xfrm>
            <a:off x="7135467" y="6332378"/>
            <a:ext cx="1693633" cy="365076"/>
          </a:xfrm>
          <a:prstGeom prst="rect">
            <a:avLst/>
          </a:prstGeom>
        </p:spPr>
        <p:txBody>
          <a:bodyPr vert="horz" lIns="0" tIns="0" rIns="0" bIns="0" rtlCol="0" anchor="ctr"/>
          <a:lstStyle>
            <a:defPPr>
              <a:defRPr lang="en-US"/>
            </a:defPPr>
            <a:lvl1pPr algn="r" rtl="0" eaLnBrk="1" fontAlgn="auto" hangingPunct="1">
              <a:spcBef>
                <a:spcPts val="0"/>
              </a:spcBef>
              <a:spcAft>
                <a:spcPts val="0"/>
              </a:spcAft>
              <a:defRPr sz="1499" b="1" kern="1200" cap="all" baseline="0">
                <a:solidFill>
                  <a:schemeClr val="bg1"/>
                </a:solidFill>
                <a:latin typeface="+mj-lt"/>
                <a:ea typeface="+mn-ea"/>
                <a:cs typeface="+mn-cs"/>
              </a:defRPr>
            </a:lvl1pPr>
            <a:lvl2pPr marL="45711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33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4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561" algn="l" defTabSz="914225" rtl="0" eaLnBrk="1" latinLnBrk="0" hangingPunct="1">
              <a:defRPr kern="1200">
                <a:solidFill>
                  <a:schemeClr val="tx1"/>
                </a:solidFill>
                <a:latin typeface="Arial" panose="020B0604020202020204" pitchFamily="34" charset="0"/>
                <a:ea typeface="+mn-ea"/>
                <a:cs typeface="+mn-cs"/>
              </a:defRPr>
            </a:lvl6pPr>
            <a:lvl7pPr marL="2742674" algn="l" defTabSz="914225" rtl="0" eaLnBrk="1" latinLnBrk="0" hangingPunct="1">
              <a:defRPr kern="1200">
                <a:solidFill>
                  <a:schemeClr val="tx1"/>
                </a:solidFill>
                <a:latin typeface="Arial" panose="020B0604020202020204" pitchFamily="34" charset="0"/>
                <a:ea typeface="+mn-ea"/>
                <a:cs typeface="+mn-cs"/>
              </a:defRPr>
            </a:lvl7pPr>
            <a:lvl8pPr marL="3199786" algn="l" defTabSz="914225" rtl="0" eaLnBrk="1" latinLnBrk="0" hangingPunct="1">
              <a:defRPr kern="1200">
                <a:solidFill>
                  <a:schemeClr val="tx1"/>
                </a:solidFill>
                <a:latin typeface="Arial" panose="020B0604020202020204" pitchFamily="34" charset="0"/>
                <a:ea typeface="+mn-ea"/>
                <a:cs typeface="+mn-cs"/>
              </a:defRPr>
            </a:lvl8pPr>
            <a:lvl9pPr marL="3656899" algn="l" defTabSz="914225" rtl="0" eaLnBrk="1" latinLnBrk="0" hangingPunct="1">
              <a:defRPr kern="1200">
                <a:solidFill>
                  <a:schemeClr val="tx1"/>
                </a:solidFill>
                <a:latin typeface="Arial" panose="020B0604020202020204" pitchFamily="34" charset="0"/>
                <a:ea typeface="+mn-ea"/>
                <a:cs typeface="+mn-cs"/>
              </a:defRPr>
            </a:lvl9pPr>
          </a:lstStyle>
          <a:p>
            <a:pPr defTabSz="685714">
              <a:defRPr/>
            </a:pPr>
            <a:r>
              <a:rPr lang="en-US"/>
              <a:t>Business unit</a:t>
            </a:r>
            <a:endParaRPr lang="en-AU">
              <a:solidFill>
                <a:prstClr val="white"/>
              </a:solidFill>
            </a:endParaRPr>
          </a:p>
        </p:txBody>
      </p:sp>
      <p:grpSp>
        <p:nvGrpSpPr>
          <p:cNvPr id="47112" name="Group 10">
            <a:extLst>
              <a:ext uri="{FF2B5EF4-FFF2-40B4-BE49-F238E27FC236}">
                <a16:creationId xmlns:a16="http://schemas.microsoft.com/office/drawing/2014/main" id="{88836EF4-E97B-4676-8F81-55EEF2D1EF2E}"/>
              </a:ext>
            </a:extLst>
          </p:cNvPr>
          <p:cNvGrpSpPr>
            <a:grpSpLocks/>
          </p:cNvGrpSpPr>
          <p:nvPr/>
        </p:nvGrpSpPr>
        <p:grpSpPr bwMode="auto">
          <a:xfrm>
            <a:off x="4594231" y="1854555"/>
            <a:ext cx="3002086" cy="1133672"/>
            <a:chOff x="2848" y="1872"/>
            <a:chExt cx="2504" cy="696"/>
          </a:xfrm>
        </p:grpSpPr>
        <p:sp>
          <p:nvSpPr>
            <p:cNvPr id="47121" name="Rectangle 11">
              <a:extLst>
                <a:ext uri="{FF2B5EF4-FFF2-40B4-BE49-F238E27FC236}">
                  <a16:creationId xmlns:a16="http://schemas.microsoft.com/office/drawing/2014/main" id="{A73ABA12-DB48-4004-8E1E-1664F59191CA}"/>
                </a:ext>
              </a:extLst>
            </p:cNvPr>
            <p:cNvSpPr>
              <a:spLocks noChangeArrowheads="1"/>
            </p:cNvSpPr>
            <p:nvPr/>
          </p:nvSpPr>
          <p:spPr bwMode="auto">
            <a:xfrm>
              <a:off x="2848" y="1872"/>
              <a:ext cx="2504" cy="696"/>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00000"/>
                  </a:solidFill>
                </a:rPr>
                <a:t>Utilizare</a:t>
              </a:r>
              <a:r>
                <a:rPr lang="fr-FR" altLang="en-US" sz="1199" b="1" u="sng" dirty="0">
                  <a:solidFill>
                    <a:srgbClr val="000000"/>
                  </a:solidFill>
                </a:rPr>
                <a:t>:</a:t>
              </a:r>
            </a:p>
            <a:p>
              <a:pPr eaLnBrk="1" hangingPunct="1"/>
              <a:endParaRPr lang="fr-FR" altLang="en-US" sz="1199" b="1" u="sng" dirty="0">
                <a:solidFill>
                  <a:srgbClr val="000000"/>
                </a:solidFill>
              </a:endParaRPr>
            </a:p>
            <a:p>
              <a:pPr eaLnBrk="1" hangingPunct="1"/>
              <a:r>
                <a:rPr lang="fr-FR" altLang="en-US" sz="1050" dirty="0" err="1">
                  <a:solidFill>
                    <a:srgbClr val="000000"/>
                  </a:solidFill>
                </a:rPr>
                <a:t>Pentru</a:t>
              </a:r>
              <a:r>
                <a:rPr lang="fr-FR" altLang="en-US" sz="1050" dirty="0">
                  <a:solidFill>
                    <a:srgbClr val="000000"/>
                  </a:solidFill>
                </a:rPr>
                <a:t> </a:t>
              </a:r>
              <a:r>
                <a:rPr lang="fr-FR" altLang="en-US" sz="1050" dirty="0" err="1">
                  <a:solidFill>
                    <a:srgbClr val="000000"/>
                  </a:solidFill>
                </a:rPr>
                <a:t>executant</a:t>
              </a:r>
              <a:r>
                <a:rPr lang="fr-FR" altLang="en-US" sz="1050" dirty="0">
                  <a:solidFill>
                    <a:srgbClr val="000000"/>
                  </a:solidFill>
                </a:rPr>
                <a:t>  - zona OLD</a:t>
              </a:r>
              <a:endParaRPr lang="fr-FR" altLang="en-US" sz="1050" dirty="0"/>
            </a:p>
          </p:txBody>
        </p:sp>
        <p:sp>
          <p:nvSpPr>
            <p:cNvPr id="47122" name="Rectangle 12">
              <a:extLst>
                <a:ext uri="{FF2B5EF4-FFF2-40B4-BE49-F238E27FC236}">
                  <a16:creationId xmlns:a16="http://schemas.microsoft.com/office/drawing/2014/main" id="{990CFCDF-9E0F-40D3-BFA9-5F7FEAE801AB}"/>
                </a:ext>
              </a:extLst>
            </p:cNvPr>
            <p:cNvSpPr>
              <a:spLocks noChangeArrowheads="1"/>
            </p:cNvSpPr>
            <p:nvPr/>
          </p:nvSpPr>
          <p:spPr bwMode="auto">
            <a:xfrm>
              <a:off x="3621" y="1918"/>
              <a:ext cx="170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p>
          </p:txBody>
        </p:sp>
      </p:grpSp>
      <p:sp>
        <p:nvSpPr>
          <p:cNvPr id="47116" name="Rectangle 16">
            <a:extLst>
              <a:ext uri="{FF2B5EF4-FFF2-40B4-BE49-F238E27FC236}">
                <a16:creationId xmlns:a16="http://schemas.microsoft.com/office/drawing/2014/main" id="{B8A4D5BF-D54F-4701-9729-8CC82D082861}"/>
              </a:ext>
            </a:extLst>
          </p:cNvPr>
          <p:cNvSpPr>
            <a:spLocks noChangeArrowheads="1"/>
          </p:cNvSpPr>
          <p:nvPr/>
        </p:nvSpPr>
        <p:spPr bwMode="auto">
          <a:xfrm>
            <a:off x="4569055" y="3025945"/>
            <a:ext cx="3042575" cy="1019702"/>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00000"/>
                </a:solidFill>
              </a:rPr>
              <a:t>Obiectiv</a:t>
            </a:r>
            <a:r>
              <a:rPr lang="fr-FR" altLang="en-US" sz="1199" b="1" u="sng" dirty="0">
                <a:solidFill>
                  <a:srgbClr val="000000"/>
                </a:solidFill>
              </a:rPr>
              <a:t> : </a:t>
            </a:r>
            <a:r>
              <a:rPr lang="fr-FR" altLang="en-US" sz="1199" dirty="0">
                <a:solidFill>
                  <a:srgbClr val="000000"/>
                </a:solidFill>
              </a:rPr>
              <a:t>Tinta Z= 0</a:t>
            </a:r>
          </a:p>
          <a:p>
            <a:pPr eaLnBrk="1" hangingPunct="1"/>
            <a:endParaRPr lang="fr-FR" altLang="en-US" sz="1199" dirty="0">
              <a:solidFill>
                <a:srgbClr val="000000"/>
              </a:solidFill>
            </a:endParaRPr>
          </a:p>
        </p:txBody>
      </p:sp>
      <p:sp>
        <p:nvSpPr>
          <p:cNvPr id="20" name="Rectangle 9">
            <a:extLst>
              <a:ext uri="{FF2B5EF4-FFF2-40B4-BE49-F238E27FC236}">
                <a16:creationId xmlns:a16="http://schemas.microsoft.com/office/drawing/2014/main" id="{47845D73-DCCF-44A9-BDFE-825054118780}"/>
              </a:ext>
            </a:extLst>
          </p:cNvPr>
          <p:cNvSpPr>
            <a:spLocks noChangeArrowheads="1"/>
          </p:cNvSpPr>
          <p:nvPr/>
        </p:nvSpPr>
        <p:spPr bwMode="auto">
          <a:xfrm>
            <a:off x="508550" y="786578"/>
            <a:ext cx="4085680" cy="1143198"/>
          </a:xfrm>
          <a:prstGeom prst="rect">
            <a:avLst/>
          </a:prstGeom>
          <a:solidFill>
            <a:srgbClr val="FFFFFF"/>
          </a:solidFill>
          <a:ln w="9525">
            <a:solidFill>
              <a:srgbClr val="000000"/>
            </a:solidFill>
            <a:miter lim="800000"/>
            <a:headEnd/>
            <a:tailEnd/>
          </a:ln>
        </p:spPr>
        <p:txBody>
          <a:bodyPr lIns="34992" tIns="34291" rIns="0"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00000"/>
                </a:solidFill>
              </a:rPr>
              <a:t>Definitie</a:t>
            </a:r>
            <a:r>
              <a:rPr lang="fr-FR" altLang="en-US" sz="1199" b="1" u="sng" dirty="0">
                <a:solidFill>
                  <a:srgbClr val="000000"/>
                </a:solidFill>
              </a:rPr>
              <a:t>: </a:t>
            </a:r>
          </a:p>
          <a:p>
            <a:pPr eaLnBrk="1" hangingPunct="1"/>
            <a:r>
              <a:rPr lang="it-IT" altLang="en-US" sz="1199" dirty="0">
                <a:solidFill>
                  <a:srgbClr val="000000"/>
                </a:solidFill>
              </a:rPr>
              <a:t>Opriri accidentale in urma reparatiilor   preventive / curative in 6 luni de functionare la echipamentele unde s-au executat reparatii.</a:t>
            </a:r>
          </a:p>
        </p:txBody>
      </p:sp>
      <p:sp>
        <p:nvSpPr>
          <p:cNvPr id="23" name="Rectangle 12">
            <a:extLst>
              <a:ext uri="{FF2B5EF4-FFF2-40B4-BE49-F238E27FC236}">
                <a16:creationId xmlns:a16="http://schemas.microsoft.com/office/drawing/2014/main" id="{F3B6B627-90CF-424C-B7D3-DBD870DEE15F}"/>
              </a:ext>
            </a:extLst>
          </p:cNvPr>
          <p:cNvSpPr>
            <a:spLocks noChangeArrowheads="1"/>
          </p:cNvSpPr>
          <p:nvPr/>
        </p:nvSpPr>
        <p:spPr bwMode="auto">
          <a:xfrm>
            <a:off x="7043645" y="2401182"/>
            <a:ext cx="2048948" cy="20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p>
        </p:txBody>
      </p:sp>
      <p:sp>
        <p:nvSpPr>
          <p:cNvPr id="27" name="Rectangle 8">
            <a:extLst>
              <a:ext uri="{FF2B5EF4-FFF2-40B4-BE49-F238E27FC236}">
                <a16:creationId xmlns:a16="http://schemas.microsoft.com/office/drawing/2014/main" id="{0B25C28D-007F-4365-9A1B-BC86902AAFC7}"/>
              </a:ext>
            </a:extLst>
          </p:cNvPr>
          <p:cNvSpPr>
            <a:spLocks noChangeArrowheads="1"/>
          </p:cNvSpPr>
          <p:nvPr/>
        </p:nvSpPr>
        <p:spPr bwMode="auto">
          <a:xfrm>
            <a:off x="7778571" y="4291446"/>
            <a:ext cx="2076582" cy="20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p>
        </p:txBody>
      </p:sp>
      <p:sp>
        <p:nvSpPr>
          <p:cNvPr id="30" name="Rectangle 15">
            <a:extLst>
              <a:ext uri="{FF2B5EF4-FFF2-40B4-BE49-F238E27FC236}">
                <a16:creationId xmlns:a16="http://schemas.microsoft.com/office/drawing/2014/main" id="{834B44E0-3B05-42F9-982C-9EA736812664}"/>
              </a:ext>
            </a:extLst>
          </p:cNvPr>
          <p:cNvSpPr>
            <a:spLocks noChangeArrowheads="1"/>
          </p:cNvSpPr>
          <p:nvPr/>
        </p:nvSpPr>
        <p:spPr bwMode="auto">
          <a:xfrm>
            <a:off x="5541344" y="2619192"/>
            <a:ext cx="2076582" cy="20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p>
        </p:txBody>
      </p:sp>
      <p:sp>
        <p:nvSpPr>
          <p:cNvPr id="31" name="Rectangle 4">
            <a:extLst>
              <a:ext uri="{FF2B5EF4-FFF2-40B4-BE49-F238E27FC236}">
                <a16:creationId xmlns:a16="http://schemas.microsoft.com/office/drawing/2014/main" id="{AB19147B-9B41-49C5-B955-8BECF542E4B3}"/>
              </a:ext>
            </a:extLst>
          </p:cNvPr>
          <p:cNvSpPr>
            <a:spLocks noChangeArrowheads="1"/>
          </p:cNvSpPr>
          <p:nvPr/>
        </p:nvSpPr>
        <p:spPr bwMode="auto">
          <a:xfrm>
            <a:off x="520810" y="340598"/>
            <a:ext cx="7124505" cy="337006"/>
          </a:xfrm>
          <a:prstGeom prst="rect">
            <a:avLst/>
          </a:prstGeom>
          <a:solidFill>
            <a:srgbClr val="FFFFFF"/>
          </a:solidFill>
          <a:ln w="9525">
            <a:solidFill>
              <a:srgbClr val="000000"/>
            </a:solidFill>
            <a:miter lim="800000"/>
            <a:headEnd/>
            <a:tailEnd/>
          </a:ln>
        </p:spPr>
        <p:txBody>
          <a:bodyPr wrap="none"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a:solidFill>
                  <a:schemeClr val="tx2"/>
                </a:solidFill>
              </a:rPr>
              <a:t>INDICATOR CHEIE</a:t>
            </a:r>
            <a:r>
              <a:rPr lang="fr-FR" altLang="en-US" sz="1199" b="1">
                <a:solidFill>
                  <a:srgbClr val="000000"/>
                </a:solidFill>
              </a:rPr>
              <a:t>:  C. </a:t>
            </a:r>
            <a:r>
              <a:rPr lang="fr-FR" altLang="en-US" sz="1199" b="1" u="sng">
                <a:solidFill>
                  <a:schemeClr val="tx2"/>
                </a:solidFill>
              </a:rPr>
              <a:t>FIABILITATEA EXECUTIEI</a:t>
            </a:r>
          </a:p>
        </p:txBody>
      </p:sp>
      <p:grpSp>
        <p:nvGrpSpPr>
          <p:cNvPr id="33" name="Group 10">
            <a:extLst>
              <a:ext uri="{FF2B5EF4-FFF2-40B4-BE49-F238E27FC236}">
                <a16:creationId xmlns:a16="http://schemas.microsoft.com/office/drawing/2014/main" id="{23BD8FED-6350-4283-94CA-D8CDF762715F}"/>
              </a:ext>
            </a:extLst>
          </p:cNvPr>
          <p:cNvGrpSpPr>
            <a:grpSpLocks/>
          </p:cNvGrpSpPr>
          <p:nvPr/>
        </p:nvGrpSpPr>
        <p:grpSpPr bwMode="auto">
          <a:xfrm>
            <a:off x="4606490" y="786578"/>
            <a:ext cx="3002086" cy="1133672"/>
            <a:chOff x="2848" y="1872"/>
            <a:chExt cx="2504" cy="696"/>
          </a:xfrm>
        </p:grpSpPr>
        <p:sp>
          <p:nvSpPr>
            <p:cNvPr id="34" name="Rectangle 11">
              <a:extLst>
                <a:ext uri="{FF2B5EF4-FFF2-40B4-BE49-F238E27FC236}">
                  <a16:creationId xmlns:a16="http://schemas.microsoft.com/office/drawing/2014/main" id="{ABCEC467-9D25-4288-B6C7-8F8A26B5B5B0}"/>
                </a:ext>
              </a:extLst>
            </p:cNvPr>
            <p:cNvSpPr>
              <a:spLocks noChangeArrowheads="1"/>
            </p:cNvSpPr>
            <p:nvPr/>
          </p:nvSpPr>
          <p:spPr bwMode="auto">
            <a:xfrm>
              <a:off x="2848" y="1872"/>
              <a:ext cx="2504" cy="696"/>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00000"/>
                  </a:solidFill>
                </a:rPr>
                <a:t>Utilizare</a:t>
              </a:r>
              <a:r>
                <a:rPr lang="fr-FR" altLang="en-US" sz="1199" b="1" u="sng" dirty="0">
                  <a:solidFill>
                    <a:srgbClr val="000000"/>
                  </a:solidFill>
                </a:rPr>
                <a:t>:</a:t>
              </a:r>
            </a:p>
            <a:p>
              <a:pPr eaLnBrk="1" hangingPunct="1"/>
              <a:endParaRPr lang="fr-FR" altLang="en-US" sz="1199" b="1" u="sng" dirty="0">
                <a:solidFill>
                  <a:srgbClr val="000000"/>
                </a:solidFill>
              </a:endParaRPr>
            </a:p>
            <a:p>
              <a:pPr eaLnBrk="1" hangingPunct="1"/>
              <a:r>
                <a:rPr lang="fr-FR" altLang="en-US" sz="1050" dirty="0" err="1">
                  <a:solidFill>
                    <a:srgbClr val="000000"/>
                  </a:solidFill>
                </a:rPr>
                <a:t>Pentru</a:t>
              </a:r>
              <a:r>
                <a:rPr lang="fr-FR" altLang="en-US" sz="1050" dirty="0">
                  <a:solidFill>
                    <a:srgbClr val="000000"/>
                  </a:solidFill>
                </a:rPr>
                <a:t> </a:t>
              </a:r>
              <a:r>
                <a:rPr lang="fr-FR" altLang="en-US" sz="1050" dirty="0" err="1">
                  <a:solidFill>
                    <a:srgbClr val="000000"/>
                  </a:solidFill>
                </a:rPr>
                <a:t>executant</a:t>
              </a:r>
              <a:r>
                <a:rPr lang="fr-FR" altLang="en-US" sz="1050" dirty="0">
                  <a:solidFill>
                    <a:srgbClr val="000000"/>
                  </a:solidFill>
                </a:rPr>
                <a:t>  - zona OLD</a:t>
              </a:r>
              <a:endParaRPr lang="fr-FR" altLang="en-US" sz="1050" dirty="0"/>
            </a:p>
          </p:txBody>
        </p:sp>
        <p:sp>
          <p:nvSpPr>
            <p:cNvPr id="35" name="Rectangle 12">
              <a:extLst>
                <a:ext uri="{FF2B5EF4-FFF2-40B4-BE49-F238E27FC236}">
                  <a16:creationId xmlns:a16="http://schemas.microsoft.com/office/drawing/2014/main" id="{750EB379-5829-4028-9AF9-5C52A5A7509B}"/>
                </a:ext>
              </a:extLst>
            </p:cNvPr>
            <p:cNvSpPr>
              <a:spLocks noChangeArrowheads="1"/>
            </p:cNvSpPr>
            <p:nvPr/>
          </p:nvSpPr>
          <p:spPr bwMode="auto">
            <a:xfrm>
              <a:off x="3621" y="1918"/>
              <a:ext cx="170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p>
          </p:txBody>
        </p:sp>
      </p:grpSp>
      <p:sp>
        <p:nvSpPr>
          <p:cNvPr id="36" name="Rectangle 5">
            <a:extLst>
              <a:ext uri="{FF2B5EF4-FFF2-40B4-BE49-F238E27FC236}">
                <a16:creationId xmlns:a16="http://schemas.microsoft.com/office/drawing/2014/main" id="{3434E8E3-D5D4-4FD5-BDCD-DF277B984996}"/>
              </a:ext>
            </a:extLst>
          </p:cNvPr>
          <p:cNvSpPr>
            <a:spLocks noChangeArrowheads="1"/>
          </p:cNvSpPr>
          <p:nvPr/>
        </p:nvSpPr>
        <p:spPr bwMode="auto">
          <a:xfrm>
            <a:off x="520810" y="1920250"/>
            <a:ext cx="4077345" cy="1041978"/>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err="1">
                <a:solidFill>
                  <a:srgbClr val="000000"/>
                </a:solidFill>
              </a:rPr>
              <a:t>Sursa</a:t>
            </a:r>
            <a:r>
              <a:rPr lang="fr-FR" altLang="en-US" sz="1199" b="1" u="sng" dirty="0">
                <a:solidFill>
                  <a:srgbClr val="000000"/>
                </a:solidFill>
              </a:rPr>
              <a:t> de date:</a:t>
            </a:r>
            <a:r>
              <a:rPr lang="fr-FR" altLang="en-US" sz="1199" b="1" dirty="0">
                <a:solidFill>
                  <a:srgbClr val="000000"/>
                </a:solidFill>
              </a:rPr>
              <a:t> </a:t>
            </a:r>
          </a:p>
          <a:p>
            <a:pPr eaLnBrk="1" hangingPunct="1"/>
            <a:endParaRPr lang="fr-FR" altLang="en-US" sz="1199" b="1" dirty="0">
              <a:solidFill>
                <a:srgbClr val="000000"/>
              </a:solidFill>
            </a:endParaRPr>
          </a:p>
          <a:p>
            <a:pPr eaLnBrk="1" hangingPunct="1"/>
            <a:r>
              <a:rPr lang="fr-FR" altLang="en-US" sz="1050" dirty="0" err="1">
                <a:solidFill>
                  <a:srgbClr val="000000"/>
                </a:solidFill>
              </a:rPr>
              <a:t>Baza</a:t>
            </a:r>
            <a:r>
              <a:rPr lang="fr-FR" altLang="en-US" sz="1050" dirty="0">
                <a:solidFill>
                  <a:srgbClr val="000000"/>
                </a:solidFill>
              </a:rPr>
              <a:t> de date OLD.</a:t>
            </a:r>
          </a:p>
        </p:txBody>
      </p:sp>
      <p:grpSp>
        <p:nvGrpSpPr>
          <p:cNvPr id="37" name="Group 6">
            <a:extLst>
              <a:ext uri="{FF2B5EF4-FFF2-40B4-BE49-F238E27FC236}">
                <a16:creationId xmlns:a16="http://schemas.microsoft.com/office/drawing/2014/main" id="{28EFA0F2-A647-4C6E-895F-BEA713020FB6}"/>
              </a:ext>
            </a:extLst>
          </p:cNvPr>
          <p:cNvGrpSpPr>
            <a:grpSpLocks/>
          </p:cNvGrpSpPr>
          <p:nvPr/>
        </p:nvGrpSpPr>
        <p:grpSpPr bwMode="auto">
          <a:xfrm>
            <a:off x="501864" y="2962228"/>
            <a:ext cx="4085120" cy="1075322"/>
            <a:chOff x="-554" y="3204"/>
            <a:chExt cx="3362" cy="696"/>
          </a:xfrm>
        </p:grpSpPr>
        <p:sp>
          <p:nvSpPr>
            <p:cNvPr id="38" name="Rectangle 7">
              <a:extLst>
                <a:ext uri="{FF2B5EF4-FFF2-40B4-BE49-F238E27FC236}">
                  <a16:creationId xmlns:a16="http://schemas.microsoft.com/office/drawing/2014/main" id="{CC67BF3A-854D-4EA7-960C-7A7D27BFB2CF}"/>
                </a:ext>
              </a:extLst>
            </p:cNvPr>
            <p:cNvSpPr>
              <a:spLocks noChangeArrowheads="1"/>
            </p:cNvSpPr>
            <p:nvPr/>
          </p:nvSpPr>
          <p:spPr bwMode="auto">
            <a:xfrm>
              <a:off x="-554" y="3204"/>
              <a:ext cx="3362" cy="696"/>
            </a:xfrm>
            <a:prstGeom prst="rect">
              <a:avLst/>
            </a:prstGeom>
            <a:solidFill>
              <a:srgbClr val="FFFFFF"/>
            </a:solidFill>
            <a:ln w="9525">
              <a:solidFill>
                <a:srgbClr val="000000"/>
              </a:solidFill>
              <a:miter lim="800000"/>
              <a:headEnd/>
              <a:tailEnd/>
            </a:ln>
          </p:spPr>
          <p:txBody>
            <a:bodyPr lIns="68569" tIns="34291" rIns="68569" bIns="34291" anchor="ct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1199" b="1" u="sng" dirty="0">
                  <a:solidFill>
                    <a:srgbClr val="000000"/>
                  </a:solidFill>
                </a:rPr>
                <a:t>Mod de calcul:</a:t>
              </a:r>
            </a:p>
            <a:p>
              <a:pPr eaLnBrk="1" hangingPunct="1"/>
              <a:endParaRPr lang="fr-FR" altLang="en-US" sz="1199" dirty="0">
                <a:solidFill>
                  <a:srgbClr val="000000"/>
                </a:solidFill>
              </a:endParaRPr>
            </a:p>
            <a:p>
              <a:pPr eaLnBrk="1" hangingPunct="1"/>
              <a:r>
                <a:rPr lang="fr-FR" altLang="en-US" sz="1199" dirty="0" err="1">
                  <a:solidFill>
                    <a:srgbClr val="000000"/>
                  </a:solidFill>
                </a:rPr>
                <a:t>Suma</a:t>
              </a:r>
              <a:r>
                <a:rPr lang="fr-FR" altLang="en-US" sz="1199" dirty="0">
                  <a:solidFill>
                    <a:srgbClr val="000000"/>
                  </a:solidFill>
                </a:rPr>
                <a:t> </a:t>
              </a:r>
              <a:r>
                <a:rPr lang="fr-FR" altLang="en-US" sz="1199" dirty="0" err="1">
                  <a:solidFill>
                    <a:srgbClr val="000000"/>
                  </a:solidFill>
                </a:rPr>
                <a:t>tuturor</a:t>
              </a:r>
              <a:r>
                <a:rPr lang="fr-FR" altLang="en-US" sz="1199" dirty="0">
                  <a:solidFill>
                    <a:srgbClr val="000000"/>
                  </a:solidFill>
                </a:rPr>
                <a:t> </a:t>
              </a:r>
              <a:r>
                <a:rPr lang="fr-FR" altLang="en-US" sz="1199" dirty="0" err="1">
                  <a:solidFill>
                    <a:srgbClr val="000000"/>
                  </a:solidFill>
                </a:rPr>
                <a:t>opririlor</a:t>
              </a:r>
              <a:r>
                <a:rPr lang="fr-FR" altLang="en-US" sz="1199" dirty="0">
                  <a:solidFill>
                    <a:srgbClr val="000000"/>
                  </a:solidFill>
                </a:rPr>
                <a:t> in zona de </a:t>
              </a:r>
              <a:r>
                <a:rPr lang="fr-FR" altLang="en-US" sz="1199" dirty="0" err="1">
                  <a:solidFill>
                    <a:srgbClr val="000000"/>
                  </a:solidFill>
                </a:rPr>
                <a:t>interventie</a:t>
              </a:r>
              <a:r>
                <a:rPr lang="fr-FR" altLang="en-US" sz="1199" dirty="0">
                  <a:solidFill>
                    <a:srgbClr val="000000"/>
                  </a:solidFill>
                </a:rPr>
                <a:t> </a:t>
              </a:r>
            </a:p>
            <a:p>
              <a:pPr eaLnBrk="1" hangingPunct="1"/>
              <a:r>
                <a:rPr lang="fr-FR" altLang="en-US" sz="1199" dirty="0">
                  <a:solidFill>
                    <a:srgbClr val="000000"/>
                  </a:solidFill>
                </a:rPr>
                <a:t>.</a:t>
              </a:r>
            </a:p>
          </p:txBody>
        </p:sp>
        <p:sp>
          <p:nvSpPr>
            <p:cNvPr id="39" name="Rectangle 8">
              <a:extLst>
                <a:ext uri="{FF2B5EF4-FFF2-40B4-BE49-F238E27FC236}">
                  <a16:creationId xmlns:a16="http://schemas.microsoft.com/office/drawing/2014/main" id="{D1629BDB-0F90-415E-8217-8DCC2A1A9CFD}"/>
                </a:ext>
              </a:extLst>
            </p:cNvPr>
            <p:cNvSpPr>
              <a:spLocks noChangeArrowheads="1"/>
            </p:cNvSpPr>
            <p:nvPr/>
          </p:nvSpPr>
          <p:spPr bwMode="auto">
            <a:xfrm>
              <a:off x="1077" y="3440"/>
              <a:ext cx="170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47650" indent="-247650"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FontTx/>
                <a:buChar char="•"/>
              </a:pPr>
              <a:endParaRPr lang="fr-FR" altLang="en-US" sz="1349"/>
            </a:p>
          </p:txBody>
        </p:sp>
      </p:grpSp>
      <p:pic>
        <p:nvPicPr>
          <p:cNvPr id="2" name="Picture 1">
            <a:extLst>
              <a:ext uri="{FF2B5EF4-FFF2-40B4-BE49-F238E27FC236}">
                <a16:creationId xmlns:a16="http://schemas.microsoft.com/office/drawing/2014/main" id="{C265D4AA-BCD9-4123-937C-D99BF8A5B5CA}"/>
              </a:ext>
            </a:extLst>
          </p:cNvPr>
          <p:cNvPicPr>
            <a:picLocks noChangeAspect="1"/>
          </p:cNvPicPr>
          <p:nvPr/>
        </p:nvPicPr>
        <p:blipFill>
          <a:blip r:embed="rId5"/>
          <a:stretch>
            <a:fillRect/>
          </a:stretch>
        </p:blipFill>
        <p:spPr>
          <a:xfrm>
            <a:off x="425217" y="6307984"/>
            <a:ext cx="5943312" cy="30478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ZQGm4vlun0yoKvIw62EhR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ZQGm4vlun0yoKvIw62EhR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ZQGm4vlun0yoKvIw62EhR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ZQGm4vlun0yoKvIw62EhR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ZQGm4vlun0yoKvIw62EhR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ZQGm4vlun0yoKvIw62EhR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ZQGm4vlun0yoKvIw62EhR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ZQGm4vlun0yoKvIw62EhR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gvDn4VQVJLNE13OJwR7t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ZQGm4vlun0yoKvIw62EhR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ZQGm4vlun0yoKvIw62EhR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ZQGm4vlun0yoKvIw62EhRg"/>
</p:tagLst>
</file>

<file path=ppt/theme/theme1.xml><?xml version="1.0" encoding="utf-8"?>
<a:theme xmlns:a="http://schemas.openxmlformats.org/drawingml/2006/main" name="LIberty">
  <a:themeElements>
    <a:clrScheme name="Liberty_final">
      <a:dk1>
        <a:srgbClr val="000000"/>
      </a:dk1>
      <a:lt1>
        <a:sysClr val="window" lastClr="FFFFFF"/>
      </a:lt1>
      <a:dk2>
        <a:srgbClr val="696D6F"/>
      </a:dk2>
      <a:lt2>
        <a:srgbClr val="12326E"/>
      </a:lt2>
      <a:accent1>
        <a:srgbClr val="12326E"/>
      </a:accent1>
      <a:accent2>
        <a:srgbClr val="36BCEE"/>
      </a:accent2>
      <a:accent3>
        <a:srgbClr val="C15A2D"/>
      </a:accent3>
      <a:accent4>
        <a:srgbClr val="05934A"/>
      </a:accent4>
      <a:accent5>
        <a:srgbClr val="1C6AAF"/>
      </a:accent5>
      <a:accent6>
        <a:srgbClr val="DBAE47"/>
      </a:accent6>
      <a:hlink>
        <a:srgbClr val="A03B18"/>
      </a:hlink>
      <a:folHlink>
        <a:srgbClr val="05934A"/>
      </a:folHlink>
    </a:clrScheme>
    <a:fontScheme name="Liberty">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_Liberty.potx" id="{C04B6839-B055-45AD-9B89-AD83F3A8912D}" vid="{570CCB17-4479-4861-9683-0604048A1D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Liberty" insertBeforeMso="TabHome" keytip="Q">
        <group idMso="GroupSlides"/>
        <group id="Group1" label="Change Bullet Styles">
          <button idMso="IndentDecrease" visible="true" label="Decrease List Level" size="large"/>
          <button idMso="IndentIncrease" visible="true" label="Increase List Level" size="large"/>
        </group>
        <group id="Group2" label=" ">
          <checkBox idMso="GuidesShowHide" label="Guides"/>
          <splitButton id="groupsplitbutton" size="normal">
            <button idMso="ObjectsGroup"/>
            <menu id="groupsplitmenu" itemSize="large">
              <button idMso="ObjectsUngroup" description="Un-group selected objects" screentip="Un-group selected objects"/>
              <button idMso="ObjectsRegroup" description="Combine and re-Group selected objects" screentip="Combine and re-Group selected objects"/>
            </menu>
          </splitButton>
          <splitButton id="Cropping" size="normal">
            <toggleButton idMso="PictureCrop" label="Crop Tools"/>
            <menu id="CropMenu" itemSize="large">
              <button idMso="PictureFitCrop" description="Resize picture to fit the placeholder proportionally"/>
              <menuSeparator id="croppingmenu2"/>
              <menu idMso="PictureCropAspectRatioMenu" description="Crop image to selected aspect ratio"/>
              <gallery idMso="PictureShapeGallery" description="Crop image to selected shape"/>
            </menu>
          </splitButton>
          <separator id="sep1"/>
          <button idMso="ZoomFitToWindow" size="large" label="Fit to Window"/>
          <separator id="sep2"/>
          <splitButton id="sendbacksplitbutton" size="large">
            <button idMso="ObjectSendToBack" label="Send to Back"/>
            <menu id="sendbacksplitmenu" itemSize="large">
              <button idMso="ObjectBringToFront" label="Bring to Front"/>
            </menu>
          </splitButton>
          <separator id="sep3"/>
          <toggleButton idMso="SelectionPane" label="Selection Pane" size="large"/>
        </group>
        <group id="group3" label=" ">
          <button idMso="HeaderFooterInsert" size="large"/>
          <button idMso="PasteTextOnly" size="large" imageMso="Paste" label="Paste Unformatted"/>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CC3DA5D96BAA4A8D78ADA0E7AB0533" ma:contentTypeVersion="4" ma:contentTypeDescription="Create a new document." ma:contentTypeScope="" ma:versionID="1a5911dab0f85db0e75d21bf7e4adfe1">
  <xsd:schema xmlns:xsd="http://www.w3.org/2001/XMLSchema" xmlns:xs="http://www.w3.org/2001/XMLSchema" xmlns:p="http://schemas.microsoft.com/office/2006/metadata/properties" xmlns:ns2="60cfdacd-8d60-482b-8367-f7a079aa369a" targetNamespace="http://schemas.microsoft.com/office/2006/metadata/properties" ma:root="true" ma:fieldsID="285a950005228b6612b696057f19f06e" ns2:_="">
    <xsd:import namespace="60cfdacd-8d60-482b-8367-f7a079aa36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fdacd-8d60-482b-8367-f7a079aa36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B34C8A-1E6D-47DA-AE6C-A59335E54A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cfdacd-8d60-482b-8367-f7a079aa36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112EB8-E378-46FD-B933-8044D22C826B}">
  <ds:schemaRefs>
    <ds:schemaRef ds:uri="http://schemas.microsoft.com/sharepoint/v3/contenttype/forms"/>
  </ds:schemaRefs>
</ds:datastoreItem>
</file>

<file path=customXml/itemProps3.xml><?xml version="1.0" encoding="utf-8"?>
<ds:datastoreItem xmlns:ds="http://schemas.openxmlformats.org/officeDocument/2006/customXml" ds:itemID="{FCA5FCB8-CD92-4E01-A29A-6483C51C7533}">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60cfdacd-8d60-482b-8367-f7a079aa369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Master_Liberty</Template>
  <TotalTime>4624</TotalTime>
  <Words>2281</Words>
  <Application>Microsoft Office PowerPoint</Application>
  <PresentationFormat>Custom</PresentationFormat>
  <Paragraphs>308</Paragraphs>
  <Slides>14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Calibri Light</vt:lpstr>
      <vt:lpstr>Century Gothic</vt:lpstr>
      <vt:lpstr>Symbol</vt:lpstr>
      <vt:lpstr>Wingdings</vt:lpstr>
      <vt:lpstr>LIberty</vt:lpstr>
      <vt:lpstr>think-cell Slide</vt:lpstr>
      <vt:lpstr>CERERE TEHNICA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PENALITATI</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Rashpal Sian</dc:creator>
  <cp:lastModifiedBy>Stratulat, Daniela</cp:lastModifiedBy>
  <cp:revision>137</cp:revision>
  <cp:lastPrinted>2019-10-29T10:07:58Z</cp:lastPrinted>
  <dcterms:created xsi:type="dcterms:W3CDTF">2018-09-03T13:24:39Z</dcterms:created>
  <dcterms:modified xsi:type="dcterms:W3CDTF">2023-02-16T11:08:44Z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0x010100C4CC3DA5D96BAA4A8D78ADA0E7AB0533</vt:lpwstr>
  </property>
</Properties>
</file>